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embeddings/oleObject1.bin" ContentType="application/vnd.openxmlformats-officedocument.oleObject"/>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5001" r:id="rId1"/>
    <p:sldMasterId id="2147486803" r:id="rId2"/>
  </p:sldMasterIdLst>
  <p:notesMasterIdLst>
    <p:notesMasterId r:id="rId59"/>
  </p:notesMasterIdLst>
  <p:sldIdLst>
    <p:sldId id="354" r:id="rId3"/>
    <p:sldId id="324" r:id="rId4"/>
    <p:sldId id="326" r:id="rId5"/>
    <p:sldId id="372" r:id="rId6"/>
    <p:sldId id="378" r:id="rId7"/>
    <p:sldId id="379" r:id="rId8"/>
    <p:sldId id="367" r:id="rId9"/>
    <p:sldId id="289" r:id="rId10"/>
    <p:sldId id="291" r:id="rId11"/>
    <p:sldId id="290" r:id="rId12"/>
    <p:sldId id="364" r:id="rId13"/>
    <p:sldId id="304" r:id="rId14"/>
    <p:sldId id="363" r:id="rId15"/>
    <p:sldId id="365" r:id="rId16"/>
    <p:sldId id="297" r:id="rId17"/>
    <p:sldId id="298" r:id="rId18"/>
    <p:sldId id="368" r:id="rId19"/>
    <p:sldId id="277" r:id="rId20"/>
    <p:sldId id="332" r:id="rId21"/>
    <p:sldId id="333" r:id="rId22"/>
    <p:sldId id="334" r:id="rId23"/>
    <p:sldId id="335" r:id="rId24"/>
    <p:sldId id="336" r:id="rId25"/>
    <p:sldId id="337" r:id="rId26"/>
    <p:sldId id="338" r:id="rId27"/>
    <p:sldId id="369" r:id="rId28"/>
    <p:sldId id="288" r:id="rId29"/>
    <p:sldId id="279" r:id="rId30"/>
    <p:sldId id="370" r:id="rId31"/>
    <p:sldId id="280" r:id="rId32"/>
    <p:sldId id="380" r:id="rId33"/>
    <p:sldId id="327" r:id="rId34"/>
    <p:sldId id="328" r:id="rId35"/>
    <p:sldId id="381" r:id="rId36"/>
    <p:sldId id="330" r:id="rId37"/>
    <p:sldId id="373" r:id="rId38"/>
    <p:sldId id="329" r:id="rId39"/>
    <p:sldId id="352" r:id="rId40"/>
    <p:sldId id="357" r:id="rId41"/>
    <p:sldId id="283" r:id="rId42"/>
    <p:sldId id="376" r:id="rId43"/>
    <p:sldId id="284" r:id="rId44"/>
    <p:sldId id="359" r:id="rId45"/>
    <p:sldId id="382" r:id="rId46"/>
    <p:sldId id="341" r:id="rId47"/>
    <p:sldId id="339" r:id="rId48"/>
    <p:sldId id="371" r:id="rId49"/>
    <p:sldId id="344" r:id="rId50"/>
    <p:sldId id="270" r:id="rId51"/>
    <p:sldId id="349" r:id="rId52"/>
    <p:sldId id="350" r:id="rId53"/>
    <p:sldId id="351" r:id="rId54"/>
    <p:sldId id="347" r:id="rId55"/>
    <p:sldId id="366" r:id="rId56"/>
    <p:sldId id="361" r:id="rId57"/>
    <p:sldId id="300" r:id="rId58"/>
  </p:sldIdLst>
  <p:sldSz cx="13004800" cy="9753600"/>
  <p:notesSz cx="6858000" cy="9144000"/>
  <p:defaultTextStyle>
    <a:defPPr>
      <a:defRPr lang="en-US"/>
    </a:defPPr>
    <a:lvl1pPr algn="ctr" rtl="0" fontAlgn="base">
      <a:spcBef>
        <a:spcPct val="0"/>
      </a:spcBef>
      <a:spcAft>
        <a:spcPct val="0"/>
      </a:spcAft>
      <a:defRPr sz="4300" kern="1200">
        <a:solidFill>
          <a:srgbClr val="000000"/>
        </a:solidFill>
        <a:latin typeface="Helvetica Neue Light" pitchFamily="-84" charset="0"/>
        <a:ea typeface="ヒラギノ角ゴ ProN W3" pitchFamily="-84" charset="-128"/>
        <a:cs typeface="+mn-cs"/>
        <a:sym typeface="Helvetica Neue Light" pitchFamily="-84" charset="0"/>
      </a:defRPr>
    </a:lvl1pPr>
    <a:lvl2pPr marL="457176" algn="ctr" rtl="0" fontAlgn="base">
      <a:spcBef>
        <a:spcPct val="0"/>
      </a:spcBef>
      <a:spcAft>
        <a:spcPct val="0"/>
      </a:spcAft>
      <a:defRPr sz="4300" kern="1200">
        <a:solidFill>
          <a:srgbClr val="000000"/>
        </a:solidFill>
        <a:latin typeface="Helvetica Neue Light" pitchFamily="-84" charset="0"/>
        <a:ea typeface="ヒラギノ角ゴ ProN W3" pitchFamily="-84" charset="-128"/>
        <a:cs typeface="+mn-cs"/>
        <a:sym typeface="Helvetica Neue Light" pitchFamily="-84" charset="0"/>
      </a:defRPr>
    </a:lvl2pPr>
    <a:lvl3pPr marL="914354" algn="ctr" rtl="0" fontAlgn="base">
      <a:spcBef>
        <a:spcPct val="0"/>
      </a:spcBef>
      <a:spcAft>
        <a:spcPct val="0"/>
      </a:spcAft>
      <a:defRPr sz="4300" kern="1200">
        <a:solidFill>
          <a:srgbClr val="000000"/>
        </a:solidFill>
        <a:latin typeface="Helvetica Neue Light" pitchFamily="-84" charset="0"/>
        <a:ea typeface="ヒラギノ角ゴ ProN W3" pitchFamily="-84" charset="-128"/>
        <a:cs typeface="+mn-cs"/>
        <a:sym typeface="Helvetica Neue Light" pitchFamily="-84" charset="0"/>
      </a:defRPr>
    </a:lvl3pPr>
    <a:lvl4pPr marL="1371530" algn="ctr" rtl="0" fontAlgn="base">
      <a:spcBef>
        <a:spcPct val="0"/>
      </a:spcBef>
      <a:spcAft>
        <a:spcPct val="0"/>
      </a:spcAft>
      <a:defRPr sz="4300" kern="1200">
        <a:solidFill>
          <a:srgbClr val="000000"/>
        </a:solidFill>
        <a:latin typeface="Helvetica Neue Light" pitchFamily="-84" charset="0"/>
        <a:ea typeface="ヒラギノ角ゴ ProN W3" pitchFamily="-84" charset="-128"/>
        <a:cs typeface="+mn-cs"/>
        <a:sym typeface="Helvetica Neue Light" pitchFamily="-84" charset="0"/>
      </a:defRPr>
    </a:lvl4pPr>
    <a:lvl5pPr marL="1828706" algn="ctr" rtl="0" fontAlgn="base">
      <a:spcBef>
        <a:spcPct val="0"/>
      </a:spcBef>
      <a:spcAft>
        <a:spcPct val="0"/>
      </a:spcAft>
      <a:defRPr sz="4300" kern="1200">
        <a:solidFill>
          <a:srgbClr val="000000"/>
        </a:solidFill>
        <a:latin typeface="Helvetica Neue Light" pitchFamily="-84" charset="0"/>
        <a:ea typeface="ヒラギノ角ゴ ProN W3" pitchFamily="-84" charset="-128"/>
        <a:cs typeface="+mn-cs"/>
        <a:sym typeface="Helvetica Neue Light" pitchFamily="-84" charset="0"/>
      </a:defRPr>
    </a:lvl5pPr>
    <a:lvl6pPr marL="2285884" algn="l" defTabSz="914354" rtl="0" eaLnBrk="1" latinLnBrk="0" hangingPunct="1">
      <a:defRPr sz="4300" kern="1200">
        <a:solidFill>
          <a:srgbClr val="000000"/>
        </a:solidFill>
        <a:latin typeface="Helvetica Neue Light" pitchFamily="-84" charset="0"/>
        <a:ea typeface="ヒラギノ角ゴ ProN W3" pitchFamily="-84" charset="-128"/>
        <a:cs typeface="+mn-cs"/>
        <a:sym typeface="Helvetica Neue Light" pitchFamily="-84" charset="0"/>
      </a:defRPr>
    </a:lvl6pPr>
    <a:lvl7pPr marL="2743060" algn="l" defTabSz="914354" rtl="0" eaLnBrk="1" latinLnBrk="0" hangingPunct="1">
      <a:defRPr sz="4300" kern="1200">
        <a:solidFill>
          <a:srgbClr val="000000"/>
        </a:solidFill>
        <a:latin typeface="Helvetica Neue Light" pitchFamily="-84" charset="0"/>
        <a:ea typeface="ヒラギノ角ゴ ProN W3" pitchFamily="-84" charset="-128"/>
        <a:cs typeface="+mn-cs"/>
        <a:sym typeface="Helvetica Neue Light" pitchFamily="-84" charset="0"/>
      </a:defRPr>
    </a:lvl7pPr>
    <a:lvl8pPr marL="3200236" algn="l" defTabSz="914354" rtl="0" eaLnBrk="1" latinLnBrk="0" hangingPunct="1">
      <a:defRPr sz="4300" kern="1200">
        <a:solidFill>
          <a:srgbClr val="000000"/>
        </a:solidFill>
        <a:latin typeface="Helvetica Neue Light" pitchFamily="-84" charset="0"/>
        <a:ea typeface="ヒラギノ角ゴ ProN W3" pitchFamily="-84" charset="-128"/>
        <a:cs typeface="+mn-cs"/>
        <a:sym typeface="Helvetica Neue Light" pitchFamily="-84" charset="0"/>
      </a:defRPr>
    </a:lvl8pPr>
    <a:lvl9pPr marL="3657413" algn="l" defTabSz="914354" rtl="0" eaLnBrk="1" latinLnBrk="0" hangingPunct="1">
      <a:defRPr sz="4300" kern="1200">
        <a:solidFill>
          <a:srgbClr val="000000"/>
        </a:solidFill>
        <a:latin typeface="Helvetica Neue Light" pitchFamily="-84" charset="0"/>
        <a:ea typeface="ヒラギノ角ゴ ProN W3" pitchFamily="-84" charset="-128"/>
        <a:cs typeface="+mn-cs"/>
        <a:sym typeface="Helvetica Neue Light" pitchFamily="-84" charset="0"/>
      </a:defRPr>
    </a:lvl9pPr>
  </p:defaultTextStyle>
  <p:extLst>
    <p:ext uri="{EFAFB233-063F-42B5-8137-9DF3F51BA10A}">
      <p15:sldGuideLst xmlns=""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88000" autoAdjust="0"/>
  </p:normalViewPr>
  <p:slideViewPr>
    <p:cSldViewPr>
      <p:cViewPr varScale="1">
        <p:scale>
          <a:sx n="39" d="100"/>
          <a:sy n="39" d="100"/>
        </p:scale>
        <p:origin x="-808" y="-96"/>
      </p:cViewPr>
      <p:guideLst>
        <p:guide orient="horz" pos="3072"/>
        <p:guide pos="40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21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notesMaster" Target="notesMasters/notesMaster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4" Type="http://schemas.microsoft.com/office/2011/relationships/chartColorStyle" Target="colors1.xml"/><Relationship Id="rId1" Type="http://schemas.openxmlformats.org/officeDocument/2006/relationships/themeOverride" Target="../theme/themeOverride1.xml"/><Relationship Id="rId2"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[FIT1045 Sem 1 2016_adam.xlsx]Sheet5!PivotTable13</c:name>
    <c:fmtId val="-1"/>
  </c:pivotSource>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AU" sz="2000" b="0" i="0" baseline="0" dirty="0">
                <a:effectLst/>
              </a:rPr>
              <a:t>Distribution of final grades in FIT1045 S1, 2016</a:t>
            </a:r>
            <a:endParaRPr lang="en-AU" sz="2000" dirty="0">
              <a:effectLst/>
            </a:endParaRPr>
          </a:p>
        </c:rich>
      </c:tx>
      <c:layout/>
      <c:overlay val="0"/>
      <c:spPr>
        <a:noFill/>
        <a:ln>
          <a:noFill/>
        </a:ln>
        <a:effectLst/>
      </c:spPr>
    </c:title>
    <c:autoTitleDeleted val="0"/>
    <c:pivotFmts>
      <c:pivotFmt>
        <c:idx val="0"/>
        <c:spPr>
          <a:solidFill>
            <a:schemeClr val="accent1"/>
          </a:solidFill>
          <a:ln w="28575" cap="rnd">
            <a:solidFill>
              <a:schemeClr val="accent1"/>
            </a:solidFill>
            <a:round/>
          </a:ln>
          <a:effectLst/>
        </c:spPr>
        <c:marker>
          <c:symbol val="none"/>
        </c:marker>
      </c:pivotFmt>
      <c:pivotFmt>
        <c:idx val="1"/>
        <c:spPr>
          <a:solidFill>
            <a:schemeClr val="accent1"/>
          </a:solidFill>
          <a:ln w="28575" cap="rnd">
            <a:solidFill>
              <a:schemeClr val="accent1"/>
            </a:solidFill>
            <a:round/>
          </a:ln>
          <a:effectLst/>
        </c:spPr>
        <c:marker>
          <c:symbol val="none"/>
        </c:marker>
      </c:pivotFmt>
      <c:pivotFmt>
        <c:idx val="2"/>
        <c:spPr>
          <a:solidFill>
            <a:schemeClr val="accent1"/>
          </a:solidFill>
          <a:ln w="28575" cap="rnd">
            <a:solidFill>
              <a:schemeClr val="accent1"/>
            </a:solidFill>
            <a:round/>
          </a:ln>
          <a:effectLst/>
        </c:spPr>
        <c:marker>
          <c:symbol val="none"/>
        </c:marker>
      </c:pivotFmt>
      <c:pivotFmt>
        <c:idx val="3"/>
        <c:spPr>
          <a:solidFill>
            <a:schemeClr val="accent1"/>
          </a:solidFill>
          <a:ln w="28575" cap="rnd">
            <a:solidFill>
              <a:schemeClr val="accent1"/>
            </a:solidFill>
            <a:round/>
          </a:ln>
          <a:effectLst/>
        </c:spPr>
        <c:marker>
          <c:symbol val="none"/>
        </c:marker>
      </c:pivotFmt>
      <c:pivotFmt>
        <c:idx val="4"/>
        <c:spPr>
          <a:solidFill>
            <a:schemeClr val="accent1"/>
          </a:solidFill>
          <a:ln w="28575" cap="rnd">
            <a:solidFill>
              <a:schemeClr val="accent1"/>
            </a:solidFill>
            <a:round/>
          </a:ln>
          <a:effectLst/>
        </c:spPr>
        <c:marker>
          <c:symbol val="none"/>
        </c:marker>
      </c:pivotFmt>
      <c:pivotFmt>
        <c:idx val="5"/>
        <c:spPr>
          <a:solidFill>
            <a:schemeClr val="accent1"/>
          </a:solidFill>
          <a:ln w="28575" cap="rnd">
            <a:solidFill>
              <a:schemeClr val="accent1"/>
            </a:solidFill>
            <a:round/>
          </a:ln>
          <a:effectLst/>
        </c:spPr>
        <c:marker>
          <c:symbol val="none"/>
        </c:marker>
      </c:pivotFmt>
      <c:pivotFmt>
        <c:idx val="6"/>
        <c:spPr>
          <a:solidFill>
            <a:schemeClr val="accent1"/>
          </a:solidFill>
          <a:ln w="28575" cap="rnd">
            <a:solidFill>
              <a:schemeClr val="accent1"/>
            </a:solidFill>
            <a:round/>
          </a:ln>
          <a:effectLst/>
        </c:spPr>
        <c:marker>
          <c:symbol val="none"/>
        </c:marker>
      </c:pivotFmt>
      <c:pivotFmt>
        <c:idx val="7"/>
        <c:spPr>
          <a:solidFill>
            <a:schemeClr val="accent1"/>
          </a:solidFill>
          <a:ln w="28575" cap="rnd">
            <a:solidFill>
              <a:schemeClr val="accent1"/>
            </a:solidFill>
            <a:round/>
          </a:ln>
          <a:effectLst/>
        </c:spPr>
        <c:marker>
          <c:symbol val="none"/>
        </c:marker>
      </c:pivotFmt>
      <c:pivotFmt>
        <c:idx val="8"/>
        <c:spPr>
          <a:solidFill>
            <a:schemeClr val="accent1"/>
          </a:solidFill>
          <a:ln w="28575" cap="rnd">
            <a:solidFill>
              <a:schemeClr val="accent1"/>
            </a:solidFill>
            <a:round/>
          </a:ln>
          <a:effectLst/>
        </c:spPr>
        <c:marker>
          <c:symbol val="none"/>
        </c:marker>
      </c:pivotFmt>
    </c:pivotFmts>
    <c:plotArea>
      <c:layout/>
      <c:lineChart>
        <c:grouping val="standard"/>
        <c:varyColors val="0"/>
        <c:ser>
          <c:idx val="1"/>
          <c:order val="0"/>
          <c:tx>
            <c:strRef>
              <c:f>Sheet5!$C$3:$C$4</c:f>
              <c:strCache>
                <c:ptCount val="1"/>
                <c:pt idx="0">
                  <c:v>Attended 5/5+</c:v>
                </c:pt>
              </c:strCache>
            </c:strRef>
          </c:tx>
          <c:spPr>
            <a:ln w="28575" cap="rnd">
              <a:solidFill>
                <a:srgbClr val="00B050"/>
              </a:solidFill>
              <a:round/>
            </a:ln>
            <a:effectLst/>
          </c:spPr>
          <c:marker>
            <c:symbol val="none"/>
          </c:marker>
          <c:cat>
            <c:strRef>
              <c:f>Sheet5!$A$5:$A$10</c:f>
              <c:strCache>
                <c:ptCount val="5"/>
                <c:pt idx="0">
                  <c:v>N</c:v>
                </c:pt>
                <c:pt idx="1">
                  <c:v>P</c:v>
                </c:pt>
                <c:pt idx="2">
                  <c:v>C</c:v>
                </c:pt>
                <c:pt idx="3">
                  <c:v>D</c:v>
                </c:pt>
                <c:pt idx="4">
                  <c:v>HD</c:v>
                </c:pt>
              </c:strCache>
            </c:strRef>
          </c:cat>
          <c:val>
            <c:numRef>
              <c:f>Sheet5!$C$5:$C$10</c:f>
              <c:numCache>
                <c:formatCode>0%</c:formatCode>
                <c:ptCount val="5"/>
                <c:pt idx="0">
                  <c:v>0.103448275862069</c:v>
                </c:pt>
                <c:pt idx="1">
                  <c:v>0.0344827586206897</c:v>
                </c:pt>
                <c:pt idx="2">
                  <c:v>0.206896551724138</c:v>
                </c:pt>
                <c:pt idx="3">
                  <c:v>0.275862068965517</c:v>
                </c:pt>
                <c:pt idx="4">
                  <c:v>0.379310344827586</c:v>
                </c:pt>
              </c:numCache>
            </c:numRef>
          </c:val>
          <c:smooth val="0"/>
          <c:extLst xmlns:c16r2="http://schemas.microsoft.com/office/drawing/2015/06/chart">
            <c:ext xmlns:c16="http://schemas.microsoft.com/office/drawing/2014/chart" uri="{C3380CC4-5D6E-409C-BE32-E72D297353CC}">
              <c16:uniqueId val="{00000001-4F45-469F-979A-29258F426C4B}"/>
            </c:ext>
          </c:extLst>
        </c:ser>
        <c:ser>
          <c:idx val="2"/>
          <c:order val="1"/>
          <c:tx>
            <c:strRef>
              <c:f>Sheet5!$D$3:$D$4</c:f>
              <c:strCache>
                <c:ptCount val="1"/>
                <c:pt idx="0">
                  <c:v>Did not attend</c:v>
                </c:pt>
              </c:strCache>
            </c:strRef>
          </c:tx>
          <c:spPr>
            <a:ln w="28575" cap="rnd">
              <a:solidFill>
                <a:srgbClr val="C00000"/>
              </a:solidFill>
              <a:round/>
            </a:ln>
            <a:effectLst/>
          </c:spPr>
          <c:marker>
            <c:symbol val="none"/>
          </c:marker>
          <c:cat>
            <c:strRef>
              <c:f>Sheet5!$A$5:$A$10</c:f>
              <c:strCache>
                <c:ptCount val="5"/>
                <c:pt idx="0">
                  <c:v>N</c:v>
                </c:pt>
                <c:pt idx="1">
                  <c:v>P</c:v>
                </c:pt>
                <c:pt idx="2">
                  <c:v>C</c:v>
                </c:pt>
                <c:pt idx="3">
                  <c:v>D</c:v>
                </c:pt>
                <c:pt idx="4">
                  <c:v>HD</c:v>
                </c:pt>
              </c:strCache>
            </c:strRef>
          </c:cat>
          <c:val>
            <c:numRef>
              <c:f>Sheet5!$D$5:$D$10</c:f>
              <c:numCache>
                <c:formatCode>0%</c:formatCode>
                <c:ptCount val="5"/>
                <c:pt idx="0">
                  <c:v>0.197802197802198</c:v>
                </c:pt>
                <c:pt idx="1">
                  <c:v>0.113553113553114</c:v>
                </c:pt>
                <c:pt idx="2">
                  <c:v>0.164835164835165</c:v>
                </c:pt>
                <c:pt idx="3">
                  <c:v>0.175824175824176</c:v>
                </c:pt>
                <c:pt idx="4">
                  <c:v>0.347985347985348</c:v>
                </c:pt>
              </c:numCache>
            </c:numRef>
          </c:val>
          <c:smooth val="0"/>
          <c:extLst xmlns:c16r2="http://schemas.microsoft.com/office/drawing/2015/06/chart">
            <c:ext xmlns:c16="http://schemas.microsoft.com/office/drawing/2014/chart" uri="{C3380CC4-5D6E-409C-BE32-E72D297353CC}">
              <c16:uniqueId val="{00000002-4F45-469F-979A-29258F426C4B}"/>
            </c:ext>
          </c:extLst>
        </c:ser>
        <c:dLbls>
          <c:showLegendKey val="0"/>
          <c:showVal val="0"/>
          <c:showCatName val="0"/>
          <c:showSerName val="0"/>
          <c:showPercent val="0"/>
          <c:showBubbleSize val="0"/>
        </c:dLbls>
        <c:marker val="1"/>
        <c:smooth val="0"/>
        <c:axId val="-1899895992"/>
        <c:axId val="-1241431272"/>
      </c:lineChart>
      <c:catAx>
        <c:axId val="-1899895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241431272"/>
        <c:crosses val="autoZero"/>
        <c:auto val="1"/>
        <c:lblAlgn val="ctr"/>
        <c:lblOffset val="100"/>
        <c:noMultiLvlLbl val="0"/>
      </c:catAx>
      <c:valAx>
        <c:axId val="-12414312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AU" sz="1400" b="0" i="0" baseline="0">
                    <a:effectLst/>
                  </a:rPr>
                  <a:t>% students achieving final grade</a:t>
                </a:r>
                <a:endParaRPr lang="en-AU" sz="1400">
                  <a:effectLst/>
                </a:endParaRPr>
              </a:p>
            </c:rich>
          </c:tx>
          <c:layout>
            <c:manualLayout>
              <c:xMode val="edge"/>
              <c:yMode val="edge"/>
              <c:x val="0.0222222222222222"/>
              <c:y val="0.235507072032663"/>
            </c:manualLayout>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9895992"/>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extLst xmlns:c16r2="http://schemas.microsoft.com/office/drawing/2015/06/char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1026"/>
          <p:cNvSpPr>
            <a:spLocks noGrp="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BFBFB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64515" name="Rectangle 1027"/>
          <p:cNvSpPr>
            <a:spLocks noGrp="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rgbClr val="BFBFB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4516"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64517" name="Rectangle 1029"/>
          <p:cNvSpPr>
            <a:spLocks noGrp="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BFBFB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4518" name="Rectangle 1030"/>
          <p:cNvSpPr>
            <a:spLocks noGrp="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rgbClr val="BFBFB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64519" name="Rectangle 1031"/>
          <p:cNvSpPr>
            <a:spLocks noGrp="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rgbClr val="BFBFB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fld id="{6C4BB3FD-8A76-429A-9E8D-E9C2F09135F0}" type="slidenum">
              <a:rPr lang="en-US"/>
              <a:pPr/>
              <a:t>‹#›</a:t>
            </a:fld>
            <a:endParaRPr lang="en-US"/>
          </a:p>
        </p:txBody>
      </p:sp>
    </p:spTree>
    <p:extLst>
      <p:ext uri="{BB962C8B-B14F-4D97-AF65-F5344CB8AC3E}">
        <p14:creationId xmlns:p14="http://schemas.microsoft.com/office/powerpoint/2010/main" val="3166548590"/>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100" kern="1200">
        <a:solidFill>
          <a:schemeClr val="tx1"/>
        </a:solidFill>
        <a:latin typeface="Helvetica Neue Light" charset="0"/>
        <a:ea typeface="MS PGothic" pitchFamily="34" charset="-128"/>
        <a:cs typeface="ＭＳ Ｐゴシック" charset="0"/>
      </a:defRPr>
    </a:lvl1pPr>
    <a:lvl2pPr marL="457176" algn="l" rtl="0" eaLnBrk="0" fontAlgn="base" hangingPunct="0">
      <a:spcBef>
        <a:spcPct val="0"/>
      </a:spcBef>
      <a:spcAft>
        <a:spcPct val="0"/>
      </a:spcAft>
      <a:defRPr sz="1100" kern="1200">
        <a:solidFill>
          <a:schemeClr val="tx1"/>
        </a:solidFill>
        <a:latin typeface="Helvetica Neue Light" charset="0"/>
        <a:ea typeface="MS PGothic" pitchFamily="34" charset="-128"/>
        <a:cs typeface="+mn-cs"/>
      </a:defRPr>
    </a:lvl2pPr>
    <a:lvl3pPr marL="914354" algn="l" rtl="0" eaLnBrk="0" fontAlgn="base" hangingPunct="0">
      <a:spcBef>
        <a:spcPct val="0"/>
      </a:spcBef>
      <a:spcAft>
        <a:spcPct val="0"/>
      </a:spcAft>
      <a:defRPr sz="1100" kern="1200">
        <a:solidFill>
          <a:schemeClr val="tx1"/>
        </a:solidFill>
        <a:latin typeface="Helvetica Neue Light" charset="0"/>
        <a:ea typeface="MS PGothic" pitchFamily="34" charset="-128"/>
        <a:cs typeface="+mn-cs"/>
      </a:defRPr>
    </a:lvl3pPr>
    <a:lvl4pPr marL="1371530" algn="l" rtl="0" eaLnBrk="0" fontAlgn="base" hangingPunct="0">
      <a:spcBef>
        <a:spcPct val="0"/>
      </a:spcBef>
      <a:spcAft>
        <a:spcPct val="0"/>
      </a:spcAft>
      <a:defRPr sz="1100" kern="1200">
        <a:solidFill>
          <a:schemeClr val="tx1"/>
        </a:solidFill>
        <a:latin typeface="Helvetica Neue Light" charset="0"/>
        <a:ea typeface="MS PGothic" pitchFamily="34" charset="-128"/>
        <a:cs typeface="+mn-cs"/>
      </a:defRPr>
    </a:lvl4pPr>
    <a:lvl5pPr marL="1828706" algn="l" rtl="0" eaLnBrk="0" fontAlgn="base" hangingPunct="0">
      <a:spcBef>
        <a:spcPct val="0"/>
      </a:spcBef>
      <a:spcAft>
        <a:spcPct val="0"/>
      </a:spcAft>
      <a:defRPr sz="1100" kern="1200">
        <a:solidFill>
          <a:schemeClr val="tx1"/>
        </a:solidFill>
        <a:latin typeface="Helvetica Neue Light" charset="0"/>
        <a:ea typeface="MS PGothic" pitchFamily="34" charset="-128"/>
        <a:cs typeface="+mn-cs"/>
      </a:defRPr>
    </a:lvl5pPr>
    <a:lvl6pPr marL="2285884" algn="l" defTabSz="457176" rtl="0" eaLnBrk="1" latinLnBrk="0" hangingPunct="1">
      <a:defRPr sz="1100" kern="1200">
        <a:solidFill>
          <a:schemeClr val="tx1"/>
        </a:solidFill>
        <a:latin typeface="+mn-lt"/>
        <a:ea typeface="+mn-ea"/>
        <a:cs typeface="+mn-cs"/>
      </a:defRPr>
    </a:lvl6pPr>
    <a:lvl7pPr marL="2743060" algn="l" defTabSz="457176" rtl="0" eaLnBrk="1" latinLnBrk="0" hangingPunct="1">
      <a:defRPr sz="1100" kern="1200">
        <a:solidFill>
          <a:schemeClr val="tx1"/>
        </a:solidFill>
        <a:latin typeface="+mn-lt"/>
        <a:ea typeface="+mn-ea"/>
        <a:cs typeface="+mn-cs"/>
      </a:defRPr>
    </a:lvl7pPr>
    <a:lvl8pPr marL="3200236" algn="l" defTabSz="457176" rtl="0" eaLnBrk="1" latinLnBrk="0" hangingPunct="1">
      <a:defRPr sz="1100" kern="1200">
        <a:solidFill>
          <a:schemeClr val="tx1"/>
        </a:solidFill>
        <a:latin typeface="+mn-lt"/>
        <a:ea typeface="+mn-ea"/>
        <a:cs typeface="+mn-cs"/>
      </a:defRPr>
    </a:lvl8pPr>
    <a:lvl9pPr marL="3657413" algn="l" defTabSz="457176"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p:cNvSpPr>
          <p:nvPr>
            <p:ph type="sldNum" sz="quarter" idx="5"/>
          </p:nvPr>
        </p:nvSpPr>
        <p:spPr>
          <a:extLst>
            <a:ext uri="{FAA26D3D-D897-4be2-8F04-BA451C77F1D7}">
              <ma14:placeholderFlag xmlns:ma14="http://schemas.microsoft.com/office/mac/drawingml/2011/main" val="1"/>
            </a:ext>
          </a:extLst>
        </p:spPr>
        <p:txBody>
          <a:bodyPr/>
          <a:lstStyle>
            <a:lvl1pPr eaLnBrk="0" hangingPunct="0">
              <a:defRPr sz="4200">
                <a:solidFill>
                  <a:srgbClr val="000000"/>
                </a:solidFill>
                <a:latin typeface="Helvetica Neue Light" pitchFamily="-84" charset="0"/>
                <a:ea typeface="ヒラギノ角ゴ ProN W3" pitchFamily="-84" charset="-128"/>
                <a:sym typeface="Helvetica Neue Light" pitchFamily="-84" charset="0"/>
              </a:defRPr>
            </a:lvl1pPr>
            <a:lvl2pPr marL="742950" indent="-285750" eaLnBrk="0" hangingPunct="0">
              <a:defRPr sz="4200">
                <a:solidFill>
                  <a:srgbClr val="000000"/>
                </a:solidFill>
                <a:latin typeface="Helvetica Neue Light" pitchFamily="-84" charset="0"/>
                <a:ea typeface="ヒラギノ角ゴ ProN W3" pitchFamily="-84" charset="-128"/>
                <a:sym typeface="Helvetica Neue Light" pitchFamily="-84" charset="0"/>
              </a:defRPr>
            </a:lvl2pPr>
            <a:lvl3pPr marL="11430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3pPr>
            <a:lvl4pPr marL="16002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4pPr>
            <a:lvl5pPr marL="20574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5pPr>
            <a:lvl6pPr marL="25146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6pPr>
            <a:lvl7pPr marL="29718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7pPr>
            <a:lvl8pPr marL="34290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8pPr>
            <a:lvl9pPr marL="38862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228F6EC7-C237-4E2E-A460-7E4E39B88278}" type="slidenum">
              <a:rPr lang="en-US" sz="1200"/>
              <a:pPr eaLnBrk="1" hangingPunct="1"/>
              <a:t>1</a:t>
            </a:fld>
            <a:endParaRPr lang="en-US" sz="1200"/>
          </a:p>
        </p:txBody>
      </p:sp>
      <p:sp>
        <p:nvSpPr>
          <p:cNvPr id="65538"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5539" name="Rectangle 1027"/>
          <p:cNvSpPr>
            <a:spLocks noGrp="1"/>
          </p:cNvSpPr>
          <p:nvPr>
            <p:ph type="body" idx="1"/>
          </p:nvPr>
        </p:nvSpPr>
        <p:spPr/>
        <p:txBody>
          <a:bodyPr/>
          <a:lstStyle/>
          <a:p>
            <a:pPr eaLnBrk="1" hangingPunct="1"/>
            <a:endParaRPr lang="en-AU">
              <a:latin typeface="Helvetica Neue Light" pitchFamily="-84" charset="0"/>
            </a:endParaRPr>
          </a:p>
        </p:txBody>
      </p:sp>
    </p:spTree>
    <p:extLst>
      <p:ext uri="{BB962C8B-B14F-4D97-AF65-F5344CB8AC3E}">
        <p14:creationId xmlns:p14="http://schemas.microsoft.com/office/powerpoint/2010/main" val="1661127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p:cNvSpPr>
          <p:nvPr>
            <p:ph type="sldNum" sz="quarter" idx="5"/>
          </p:nvPr>
        </p:nvSpPr>
        <p:spPr>
          <a:extLst>
            <a:ext uri="{FAA26D3D-D897-4be2-8F04-BA451C77F1D7}">
              <ma14:placeholderFlag xmlns:ma14="http://schemas.microsoft.com/office/mac/drawingml/2011/main" val="1"/>
            </a:ext>
          </a:extLst>
        </p:spPr>
        <p:txBody>
          <a:bodyPr/>
          <a:lstStyle>
            <a:lvl1pPr eaLnBrk="0" hangingPunct="0">
              <a:defRPr sz="4200">
                <a:solidFill>
                  <a:srgbClr val="000000"/>
                </a:solidFill>
                <a:latin typeface="Helvetica Neue Light" pitchFamily="-84" charset="0"/>
                <a:ea typeface="ヒラギノ角ゴ ProN W3" pitchFamily="-84" charset="-128"/>
                <a:sym typeface="Helvetica Neue Light" pitchFamily="-84" charset="0"/>
              </a:defRPr>
            </a:lvl1pPr>
            <a:lvl2pPr marL="742950" indent="-285750" eaLnBrk="0" hangingPunct="0">
              <a:defRPr sz="4200">
                <a:solidFill>
                  <a:srgbClr val="000000"/>
                </a:solidFill>
                <a:latin typeface="Helvetica Neue Light" pitchFamily="-84" charset="0"/>
                <a:ea typeface="ヒラギノ角ゴ ProN W3" pitchFamily="-84" charset="-128"/>
                <a:sym typeface="Helvetica Neue Light" pitchFamily="-84" charset="0"/>
              </a:defRPr>
            </a:lvl2pPr>
            <a:lvl3pPr marL="11430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3pPr>
            <a:lvl4pPr marL="16002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4pPr>
            <a:lvl5pPr marL="20574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5pPr>
            <a:lvl6pPr marL="25146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6pPr>
            <a:lvl7pPr marL="29718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7pPr>
            <a:lvl8pPr marL="34290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8pPr>
            <a:lvl9pPr marL="38862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96F41365-15CF-486E-922B-07444941A914}" type="slidenum">
              <a:rPr lang="en-US" sz="1200"/>
              <a:pPr eaLnBrk="1" hangingPunct="1"/>
              <a:t>32</a:t>
            </a:fld>
            <a:endParaRPr lang="en-US" sz="1200"/>
          </a:p>
        </p:txBody>
      </p:sp>
      <p:sp>
        <p:nvSpPr>
          <p:cNvPr id="706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0659" name="Rectangle 3"/>
          <p:cNvSpPr>
            <a:spLocks noGrp="1"/>
          </p:cNvSpPr>
          <p:nvPr>
            <p:ph type="body" idx="1"/>
          </p:nvPr>
        </p:nvSpPr>
        <p:spPr/>
        <p:txBody>
          <a:bodyPr/>
          <a:lstStyle/>
          <a:p>
            <a:pPr eaLnBrk="1" hangingPunct="1"/>
            <a:endParaRPr lang="en-AU">
              <a:latin typeface="Helvetica Neue Light" pitchFamily="-84" charset="0"/>
            </a:endParaRPr>
          </a:p>
        </p:txBody>
      </p:sp>
    </p:spTree>
    <p:extLst>
      <p:ext uri="{BB962C8B-B14F-4D97-AF65-F5344CB8AC3E}">
        <p14:creationId xmlns:p14="http://schemas.microsoft.com/office/powerpoint/2010/main" val="1857570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p:cNvSpPr>
          <p:nvPr>
            <p:ph type="sldNum" sz="quarter" idx="5"/>
          </p:nvPr>
        </p:nvSpPr>
        <p:spPr>
          <a:extLst>
            <a:ext uri="{FAA26D3D-D897-4be2-8F04-BA451C77F1D7}">
              <ma14:placeholderFlag xmlns:ma14="http://schemas.microsoft.com/office/mac/drawingml/2011/main" val="1"/>
            </a:ext>
          </a:extLst>
        </p:spPr>
        <p:txBody>
          <a:bodyPr/>
          <a:lstStyle>
            <a:lvl1pPr eaLnBrk="0" hangingPunct="0">
              <a:defRPr sz="4200">
                <a:solidFill>
                  <a:srgbClr val="000000"/>
                </a:solidFill>
                <a:latin typeface="Helvetica Neue Light" pitchFamily="-84" charset="0"/>
                <a:ea typeface="ヒラギノ角ゴ ProN W3" pitchFamily="-84" charset="-128"/>
                <a:sym typeface="Helvetica Neue Light" pitchFamily="-84" charset="0"/>
              </a:defRPr>
            </a:lvl1pPr>
            <a:lvl2pPr marL="742950" indent="-285750" eaLnBrk="0" hangingPunct="0">
              <a:defRPr sz="4200">
                <a:solidFill>
                  <a:srgbClr val="000000"/>
                </a:solidFill>
                <a:latin typeface="Helvetica Neue Light" pitchFamily="-84" charset="0"/>
                <a:ea typeface="ヒラギノ角ゴ ProN W3" pitchFamily="-84" charset="-128"/>
                <a:sym typeface="Helvetica Neue Light" pitchFamily="-84" charset="0"/>
              </a:defRPr>
            </a:lvl2pPr>
            <a:lvl3pPr marL="11430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3pPr>
            <a:lvl4pPr marL="16002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4pPr>
            <a:lvl5pPr marL="20574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5pPr>
            <a:lvl6pPr marL="25146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6pPr>
            <a:lvl7pPr marL="29718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7pPr>
            <a:lvl8pPr marL="34290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8pPr>
            <a:lvl9pPr marL="38862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96F41365-15CF-486E-922B-07444941A914}" type="slidenum">
              <a:rPr lang="en-US" sz="1200"/>
              <a:pPr eaLnBrk="1" hangingPunct="1"/>
              <a:t>33</a:t>
            </a:fld>
            <a:endParaRPr lang="en-US" sz="1200"/>
          </a:p>
        </p:txBody>
      </p:sp>
      <p:sp>
        <p:nvSpPr>
          <p:cNvPr id="706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0659" name="Rectangle 3"/>
          <p:cNvSpPr>
            <a:spLocks noGrp="1"/>
          </p:cNvSpPr>
          <p:nvPr>
            <p:ph type="body" idx="1"/>
          </p:nvPr>
        </p:nvSpPr>
        <p:spPr/>
        <p:txBody>
          <a:bodyPr/>
          <a:lstStyle/>
          <a:p>
            <a:pPr eaLnBrk="1" hangingPunct="1"/>
            <a:endParaRPr lang="en-AU">
              <a:latin typeface="Helvetica Neue Light" pitchFamily="-84" charset="0"/>
            </a:endParaRPr>
          </a:p>
        </p:txBody>
      </p:sp>
    </p:spTree>
    <p:extLst>
      <p:ext uri="{BB962C8B-B14F-4D97-AF65-F5344CB8AC3E}">
        <p14:creationId xmlns:p14="http://schemas.microsoft.com/office/powerpoint/2010/main" val="3913628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p:cNvSpPr>
          <p:nvPr>
            <p:ph type="sldNum" sz="quarter" idx="5"/>
          </p:nvPr>
        </p:nvSpPr>
        <p:spPr>
          <a:extLst>
            <a:ext uri="{FAA26D3D-D897-4be2-8F04-BA451C77F1D7}">
              <ma14:placeholderFlag xmlns:ma14="http://schemas.microsoft.com/office/mac/drawingml/2011/main" val="1"/>
            </a:ext>
          </a:extLst>
        </p:spPr>
        <p:txBody>
          <a:bodyPr/>
          <a:lstStyle>
            <a:lvl1pPr eaLnBrk="0" hangingPunct="0">
              <a:defRPr sz="4200">
                <a:solidFill>
                  <a:srgbClr val="000000"/>
                </a:solidFill>
                <a:latin typeface="Helvetica Neue Light" pitchFamily="-84" charset="0"/>
                <a:ea typeface="ヒラギノ角ゴ ProN W3" pitchFamily="-84" charset="-128"/>
                <a:sym typeface="Helvetica Neue Light" pitchFamily="-84" charset="0"/>
              </a:defRPr>
            </a:lvl1pPr>
            <a:lvl2pPr marL="742950" indent="-285750" eaLnBrk="0" hangingPunct="0">
              <a:defRPr sz="4200">
                <a:solidFill>
                  <a:srgbClr val="000000"/>
                </a:solidFill>
                <a:latin typeface="Helvetica Neue Light" pitchFamily="-84" charset="0"/>
                <a:ea typeface="ヒラギノ角ゴ ProN W3" pitchFamily="-84" charset="-128"/>
                <a:sym typeface="Helvetica Neue Light" pitchFamily="-84" charset="0"/>
              </a:defRPr>
            </a:lvl2pPr>
            <a:lvl3pPr marL="11430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3pPr>
            <a:lvl4pPr marL="16002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4pPr>
            <a:lvl5pPr marL="20574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5pPr>
            <a:lvl6pPr marL="25146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6pPr>
            <a:lvl7pPr marL="29718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7pPr>
            <a:lvl8pPr marL="34290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8pPr>
            <a:lvl9pPr marL="38862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96F41365-15CF-486E-922B-07444941A914}" type="slidenum">
              <a:rPr lang="en-US" sz="1200"/>
              <a:pPr eaLnBrk="1" hangingPunct="1"/>
              <a:t>35</a:t>
            </a:fld>
            <a:endParaRPr lang="en-US" sz="1200"/>
          </a:p>
        </p:txBody>
      </p:sp>
      <p:sp>
        <p:nvSpPr>
          <p:cNvPr id="706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0659" name="Rectangle 3"/>
          <p:cNvSpPr>
            <a:spLocks noGrp="1"/>
          </p:cNvSpPr>
          <p:nvPr>
            <p:ph type="body" idx="1"/>
          </p:nvPr>
        </p:nvSpPr>
        <p:spPr/>
        <p:txBody>
          <a:bodyPr/>
          <a:lstStyle/>
          <a:p>
            <a:pPr eaLnBrk="1" hangingPunct="1"/>
            <a:endParaRPr lang="en-AU">
              <a:latin typeface="Helvetica Neue Light" pitchFamily="-84" charset="0"/>
            </a:endParaRPr>
          </a:p>
        </p:txBody>
      </p:sp>
    </p:spTree>
    <p:extLst>
      <p:ext uri="{BB962C8B-B14F-4D97-AF65-F5344CB8AC3E}">
        <p14:creationId xmlns:p14="http://schemas.microsoft.com/office/powerpoint/2010/main" val="4009538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p:cNvSpPr>
          <p:nvPr>
            <p:ph type="sldNum" sz="quarter" idx="5"/>
          </p:nvPr>
        </p:nvSpPr>
        <p:spPr>
          <a:extLst>
            <a:ext uri="{FAA26D3D-D897-4be2-8F04-BA451C77F1D7}">
              <ma14:placeholderFlag xmlns:ma14="http://schemas.microsoft.com/office/mac/drawingml/2011/main" val="1"/>
            </a:ext>
          </a:extLst>
        </p:spPr>
        <p:txBody>
          <a:bodyPr/>
          <a:lstStyle>
            <a:lvl1pPr eaLnBrk="0" hangingPunct="0">
              <a:defRPr sz="4200">
                <a:solidFill>
                  <a:srgbClr val="000000"/>
                </a:solidFill>
                <a:latin typeface="Helvetica Neue Light" pitchFamily="-84" charset="0"/>
                <a:ea typeface="ヒラギノ角ゴ ProN W3" pitchFamily="-84" charset="-128"/>
                <a:sym typeface="Helvetica Neue Light" pitchFamily="-84" charset="0"/>
              </a:defRPr>
            </a:lvl1pPr>
            <a:lvl2pPr marL="742950" indent="-285750" eaLnBrk="0" hangingPunct="0">
              <a:defRPr sz="4200">
                <a:solidFill>
                  <a:srgbClr val="000000"/>
                </a:solidFill>
                <a:latin typeface="Helvetica Neue Light" pitchFamily="-84" charset="0"/>
                <a:ea typeface="ヒラギノ角ゴ ProN W3" pitchFamily="-84" charset="-128"/>
                <a:sym typeface="Helvetica Neue Light" pitchFamily="-84" charset="0"/>
              </a:defRPr>
            </a:lvl2pPr>
            <a:lvl3pPr marL="11430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3pPr>
            <a:lvl4pPr marL="16002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4pPr>
            <a:lvl5pPr marL="20574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5pPr>
            <a:lvl6pPr marL="25146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6pPr>
            <a:lvl7pPr marL="29718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7pPr>
            <a:lvl8pPr marL="34290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8pPr>
            <a:lvl9pPr marL="38862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96F41365-15CF-486E-922B-07444941A914}" type="slidenum">
              <a:rPr lang="en-US" sz="1200"/>
              <a:pPr eaLnBrk="1" hangingPunct="1"/>
              <a:t>36</a:t>
            </a:fld>
            <a:endParaRPr lang="en-US" sz="1200"/>
          </a:p>
        </p:txBody>
      </p:sp>
      <p:sp>
        <p:nvSpPr>
          <p:cNvPr id="706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0659" name="Rectangle 3"/>
          <p:cNvSpPr>
            <a:spLocks noGrp="1"/>
          </p:cNvSpPr>
          <p:nvPr>
            <p:ph type="body" idx="1"/>
          </p:nvPr>
        </p:nvSpPr>
        <p:spPr/>
        <p:txBody>
          <a:bodyPr/>
          <a:lstStyle/>
          <a:p>
            <a:pPr eaLnBrk="1" hangingPunct="1"/>
            <a:endParaRPr lang="en-AU">
              <a:latin typeface="Helvetica Neue Light" pitchFamily="-84" charset="0"/>
            </a:endParaRPr>
          </a:p>
        </p:txBody>
      </p:sp>
    </p:spTree>
    <p:extLst>
      <p:ext uri="{BB962C8B-B14F-4D97-AF65-F5344CB8AC3E}">
        <p14:creationId xmlns:p14="http://schemas.microsoft.com/office/powerpoint/2010/main" val="30228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p:cNvSpPr>
          <p:nvPr>
            <p:ph type="sldNum" sz="quarter" idx="5"/>
          </p:nvPr>
        </p:nvSpPr>
        <p:spPr>
          <a:extLst>
            <a:ext uri="{FAA26D3D-D897-4be2-8F04-BA451C77F1D7}">
              <ma14:placeholderFlag xmlns:ma14="http://schemas.microsoft.com/office/mac/drawingml/2011/main" val="1"/>
            </a:ext>
          </a:extLst>
        </p:spPr>
        <p:txBody>
          <a:bodyPr/>
          <a:lstStyle>
            <a:lvl1pPr eaLnBrk="0" hangingPunct="0">
              <a:defRPr sz="4200">
                <a:solidFill>
                  <a:srgbClr val="000000"/>
                </a:solidFill>
                <a:latin typeface="Helvetica Neue Light" pitchFamily="-84" charset="0"/>
                <a:ea typeface="ヒラギノ角ゴ ProN W3" pitchFamily="-84" charset="-128"/>
                <a:sym typeface="Helvetica Neue Light" pitchFamily="-84" charset="0"/>
              </a:defRPr>
            </a:lvl1pPr>
            <a:lvl2pPr marL="742950" indent="-285750" eaLnBrk="0" hangingPunct="0">
              <a:defRPr sz="4200">
                <a:solidFill>
                  <a:srgbClr val="000000"/>
                </a:solidFill>
                <a:latin typeface="Helvetica Neue Light" pitchFamily="-84" charset="0"/>
                <a:ea typeface="ヒラギノ角ゴ ProN W3" pitchFamily="-84" charset="-128"/>
                <a:sym typeface="Helvetica Neue Light" pitchFamily="-84" charset="0"/>
              </a:defRPr>
            </a:lvl2pPr>
            <a:lvl3pPr marL="11430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3pPr>
            <a:lvl4pPr marL="16002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4pPr>
            <a:lvl5pPr marL="20574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5pPr>
            <a:lvl6pPr marL="25146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6pPr>
            <a:lvl7pPr marL="29718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7pPr>
            <a:lvl8pPr marL="34290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8pPr>
            <a:lvl9pPr marL="38862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96F41365-15CF-486E-922B-07444941A914}" type="slidenum">
              <a:rPr lang="en-US" sz="1200"/>
              <a:pPr eaLnBrk="1" hangingPunct="1"/>
              <a:t>37</a:t>
            </a:fld>
            <a:endParaRPr lang="en-US" sz="1200"/>
          </a:p>
        </p:txBody>
      </p:sp>
      <p:sp>
        <p:nvSpPr>
          <p:cNvPr id="706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0659" name="Rectangle 3"/>
          <p:cNvSpPr>
            <a:spLocks noGrp="1"/>
          </p:cNvSpPr>
          <p:nvPr>
            <p:ph type="body" idx="1"/>
          </p:nvPr>
        </p:nvSpPr>
        <p:spPr/>
        <p:txBody>
          <a:bodyPr/>
          <a:lstStyle/>
          <a:p>
            <a:pPr eaLnBrk="1" hangingPunct="1"/>
            <a:endParaRPr lang="en-AU">
              <a:latin typeface="Helvetica Neue Light" pitchFamily="-84" charset="0"/>
            </a:endParaRPr>
          </a:p>
        </p:txBody>
      </p:sp>
    </p:spTree>
    <p:extLst>
      <p:ext uri="{BB962C8B-B14F-4D97-AF65-F5344CB8AC3E}">
        <p14:creationId xmlns:p14="http://schemas.microsoft.com/office/powerpoint/2010/main" val="190785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txBox="1">
            <a:spLocks noGrp="1"/>
          </p:cNvSpPr>
          <p:nvPr>
            <p:ph type="sldNum" idx="12"/>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rgbClr val="000000"/>
                </a:solidFill>
                <a:latin typeface="Helvetica Neue"/>
                <a:ea typeface="Helvetica Neue"/>
                <a:cs typeface="Helvetica Neue"/>
                <a:sym typeface="Helvetica Neue"/>
              </a:rPr>
              <a:t>39</a:t>
            </a:fld>
            <a:endParaRPr lang="en-US" sz="1200">
              <a:solidFill>
                <a:srgbClr val="000000"/>
              </a:solidFill>
              <a:latin typeface="Helvetica Neue"/>
              <a:ea typeface="Helvetica Neue"/>
              <a:cs typeface="Helvetica Neue"/>
              <a:sym typeface="Helvetica Neue"/>
            </a:endParaRPr>
          </a:p>
        </p:txBody>
      </p:sp>
      <p:sp>
        <p:nvSpPr>
          <p:cNvPr id="390" name="Shape 3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1" name="Shape 39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endParaRPr sz="1100" b="0" i="0" u="none" strike="noStrike" cap="none">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266118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p:cNvSpPr>
          <p:nvPr>
            <p:ph type="sldNum" sz="quarter" idx="5"/>
          </p:nvPr>
        </p:nvSpPr>
        <p:spPr>
          <a:extLst>
            <a:ext uri="{FAA26D3D-D897-4be2-8F04-BA451C77F1D7}">
              <ma14:placeholderFlag xmlns:ma14="http://schemas.microsoft.com/office/mac/drawingml/2011/main" val="1"/>
            </a:ext>
          </a:extLst>
        </p:spPr>
        <p:txBody>
          <a:bodyPr/>
          <a:lstStyle>
            <a:lvl1pPr eaLnBrk="0" hangingPunct="0">
              <a:defRPr sz="4200">
                <a:solidFill>
                  <a:srgbClr val="000000"/>
                </a:solidFill>
                <a:latin typeface="Helvetica Neue Light" pitchFamily="-84" charset="0"/>
                <a:ea typeface="ヒラギノ角ゴ ProN W3" pitchFamily="-84" charset="-128"/>
                <a:sym typeface="Helvetica Neue Light" pitchFamily="-84" charset="0"/>
              </a:defRPr>
            </a:lvl1pPr>
            <a:lvl2pPr marL="742950" indent="-285750" eaLnBrk="0" hangingPunct="0">
              <a:defRPr sz="4200">
                <a:solidFill>
                  <a:srgbClr val="000000"/>
                </a:solidFill>
                <a:latin typeface="Helvetica Neue Light" pitchFamily="-84" charset="0"/>
                <a:ea typeface="ヒラギノ角ゴ ProN W3" pitchFamily="-84" charset="-128"/>
                <a:sym typeface="Helvetica Neue Light" pitchFamily="-84" charset="0"/>
              </a:defRPr>
            </a:lvl2pPr>
            <a:lvl3pPr marL="11430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3pPr>
            <a:lvl4pPr marL="16002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4pPr>
            <a:lvl5pPr marL="20574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5pPr>
            <a:lvl6pPr marL="25146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6pPr>
            <a:lvl7pPr marL="29718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7pPr>
            <a:lvl8pPr marL="34290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8pPr>
            <a:lvl9pPr marL="38862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551FDDE1-8B72-4090-9181-0E5E68CB93F4}" type="slidenum">
              <a:rPr lang="en-US" sz="1200"/>
              <a:pPr eaLnBrk="1" hangingPunct="1"/>
              <a:t>40</a:t>
            </a:fld>
            <a:endParaRPr lang="en-US" sz="1200"/>
          </a:p>
        </p:txBody>
      </p:sp>
      <p:sp>
        <p:nvSpPr>
          <p:cNvPr id="7168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1683" name="Rectangle 3"/>
          <p:cNvSpPr>
            <a:spLocks noGrp="1"/>
          </p:cNvSpPr>
          <p:nvPr>
            <p:ph type="body" idx="1"/>
          </p:nvPr>
        </p:nvSpPr>
        <p:spPr/>
        <p:txBody>
          <a:bodyPr/>
          <a:lstStyle/>
          <a:p>
            <a:pPr eaLnBrk="1" hangingPunct="1"/>
            <a:endParaRPr lang="en-AU">
              <a:latin typeface="Helvetica Neue Light" pitchFamily="-84" charset="0"/>
            </a:endParaRPr>
          </a:p>
        </p:txBody>
      </p:sp>
    </p:spTree>
    <p:extLst>
      <p:ext uri="{BB962C8B-B14F-4D97-AF65-F5344CB8AC3E}">
        <p14:creationId xmlns:p14="http://schemas.microsoft.com/office/powerpoint/2010/main" val="205875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p:cNvSpPr>
          <p:nvPr>
            <p:ph type="sldNum" sz="quarter" idx="5"/>
          </p:nvPr>
        </p:nvSpPr>
        <p:spPr>
          <a:extLst>
            <a:ext uri="{FAA26D3D-D897-4be2-8F04-BA451C77F1D7}">
              <ma14:placeholderFlag xmlns:ma14="http://schemas.microsoft.com/office/mac/drawingml/2011/main" val="1"/>
            </a:ext>
          </a:extLst>
        </p:spPr>
        <p:txBody>
          <a:bodyPr/>
          <a:lstStyle>
            <a:lvl1pPr eaLnBrk="0" hangingPunct="0">
              <a:defRPr sz="4200">
                <a:solidFill>
                  <a:srgbClr val="000000"/>
                </a:solidFill>
                <a:latin typeface="Helvetica Neue Light" pitchFamily="-84" charset="0"/>
                <a:ea typeface="ヒラギノ角ゴ ProN W3" pitchFamily="-84" charset="-128"/>
                <a:sym typeface="Helvetica Neue Light" pitchFamily="-84" charset="0"/>
              </a:defRPr>
            </a:lvl1pPr>
            <a:lvl2pPr marL="742950" indent="-285750" eaLnBrk="0" hangingPunct="0">
              <a:defRPr sz="4200">
                <a:solidFill>
                  <a:srgbClr val="000000"/>
                </a:solidFill>
                <a:latin typeface="Helvetica Neue Light" pitchFamily="-84" charset="0"/>
                <a:ea typeface="ヒラギノ角ゴ ProN W3" pitchFamily="-84" charset="-128"/>
                <a:sym typeface="Helvetica Neue Light" pitchFamily="-84" charset="0"/>
              </a:defRPr>
            </a:lvl2pPr>
            <a:lvl3pPr marL="11430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3pPr>
            <a:lvl4pPr marL="16002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4pPr>
            <a:lvl5pPr marL="20574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5pPr>
            <a:lvl6pPr marL="25146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6pPr>
            <a:lvl7pPr marL="29718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7pPr>
            <a:lvl8pPr marL="34290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8pPr>
            <a:lvl9pPr marL="38862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7481F4F4-2DC1-4A83-8F2D-0A88B114A49E}" type="slidenum">
              <a:rPr lang="en-US" sz="1200"/>
              <a:pPr eaLnBrk="1" hangingPunct="1"/>
              <a:t>42</a:t>
            </a:fld>
            <a:endParaRPr lang="en-US" sz="1200"/>
          </a:p>
        </p:txBody>
      </p:sp>
      <p:sp>
        <p:nvSpPr>
          <p:cNvPr id="727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2707" name="Rectangle 3"/>
          <p:cNvSpPr>
            <a:spLocks noGrp="1"/>
          </p:cNvSpPr>
          <p:nvPr>
            <p:ph type="body" idx="1"/>
          </p:nvPr>
        </p:nvSpPr>
        <p:spPr/>
        <p:txBody>
          <a:bodyPr/>
          <a:lstStyle/>
          <a:p>
            <a:pPr eaLnBrk="1" hangingPunct="1"/>
            <a:endParaRPr lang="en-AU">
              <a:latin typeface="Helvetica Neue Light" pitchFamily="-84" charset="0"/>
            </a:endParaRPr>
          </a:p>
        </p:txBody>
      </p:sp>
    </p:spTree>
    <p:extLst>
      <p:ext uri="{BB962C8B-B14F-4D97-AF65-F5344CB8AC3E}">
        <p14:creationId xmlns:p14="http://schemas.microsoft.com/office/powerpoint/2010/main" val="557810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txBox="1">
            <a:spLocks noGrp="1"/>
          </p:cNvSpPr>
          <p:nvPr>
            <p:ph type="sldNum" idx="12"/>
          </p:nvPr>
        </p:nvSpPr>
        <p:spPr>
          <a:xfrm>
            <a:off x="3886200" y="8686800"/>
            <a:ext cx="2971800" cy="457200"/>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pPr marL="0" marR="0" lvl="0" indent="0" algn="r" defTabSz="914400" rtl="0" eaLnBrk="1" fontAlgn="auto" latinLnBrk="0" hangingPunct="1">
                <a:lnSpc>
                  <a:spcPct val="100000"/>
                </a:lnSpc>
                <a:spcBef>
                  <a:spcPts val="0"/>
                </a:spcBef>
                <a:spcAft>
                  <a:spcPts val="0"/>
                </a:spcAft>
                <a:buClrTx/>
                <a:buSzPct val="25000"/>
                <a:buFontTx/>
                <a:buNone/>
                <a:tabLst/>
                <a:defRPr/>
              </a:pPr>
              <a:t>43</a:t>
            </a:fld>
            <a:endParaRPr kumimoji="0" lang="en-US" sz="12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422" name="Shape 4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23" name="Shape 423"/>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endParaRPr sz="1100" b="0" i="0" u="none" strike="noStrike" cap="none">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799254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txBox="1">
            <a:spLocks noGrp="1"/>
          </p:cNvSpPr>
          <p:nvPr>
            <p:ph type="sldNum" idx="12"/>
          </p:nvPr>
        </p:nvSpPr>
        <p:spPr>
          <a:xfrm>
            <a:off x="3886200" y="8686800"/>
            <a:ext cx="2971800" cy="457200"/>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pPr marL="0" marR="0" lvl="0" indent="0" algn="r" defTabSz="914400" rtl="0" eaLnBrk="1" fontAlgn="auto" latinLnBrk="0" hangingPunct="1">
                <a:lnSpc>
                  <a:spcPct val="100000"/>
                </a:lnSpc>
                <a:spcBef>
                  <a:spcPts val="0"/>
                </a:spcBef>
                <a:spcAft>
                  <a:spcPts val="0"/>
                </a:spcAft>
                <a:buClrTx/>
                <a:buSzPct val="25000"/>
                <a:buFontTx/>
                <a:buNone/>
                <a:tabLst/>
                <a:defRPr/>
              </a:pPr>
              <a:t>44</a:t>
            </a:fld>
            <a:endParaRPr kumimoji="0" lang="en-US" sz="12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437" name="Shape 4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8" name="Shape 438"/>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endParaRPr sz="1100" b="0" i="0" u="none" strike="noStrike" cap="none">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399085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p:cNvSpPr>
          <p:nvPr>
            <p:ph type="sldNum" sz="quarter" idx="5"/>
          </p:nvPr>
        </p:nvSpPr>
        <p:spPr>
          <a:extLst>
            <a:ext uri="{FAA26D3D-D897-4be2-8F04-BA451C77F1D7}">
              <ma14:placeholderFlag xmlns:ma14="http://schemas.microsoft.com/office/mac/drawingml/2011/main" val="1"/>
            </a:ext>
          </a:extLst>
        </p:spPr>
        <p:txBody>
          <a:bodyPr/>
          <a:lstStyle>
            <a:lvl1pPr eaLnBrk="0" hangingPunct="0">
              <a:defRPr sz="4200">
                <a:solidFill>
                  <a:srgbClr val="000000"/>
                </a:solidFill>
                <a:latin typeface="Helvetica Neue Light" pitchFamily="-84" charset="0"/>
                <a:ea typeface="ヒラギノ角ゴ ProN W3" pitchFamily="-84" charset="-128"/>
                <a:sym typeface="Helvetica Neue Light" pitchFamily="-84" charset="0"/>
              </a:defRPr>
            </a:lvl1pPr>
            <a:lvl2pPr marL="742950" indent="-285750" eaLnBrk="0" hangingPunct="0">
              <a:defRPr sz="4200">
                <a:solidFill>
                  <a:srgbClr val="000000"/>
                </a:solidFill>
                <a:latin typeface="Helvetica Neue Light" pitchFamily="-84" charset="0"/>
                <a:ea typeface="ヒラギノ角ゴ ProN W3" pitchFamily="-84" charset="-128"/>
                <a:sym typeface="Helvetica Neue Light" pitchFamily="-84" charset="0"/>
              </a:defRPr>
            </a:lvl2pPr>
            <a:lvl3pPr marL="11430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3pPr>
            <a:lvl4pPr marL="16002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4pPr>
            <a:lvl5pPr marL="20574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5pPr>
            <a:lvl6pPr marL="25146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6pPr>
            <a:lvl7pPr marL="29718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7pPr>
            <a:lvl8pPr marL="34290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8pPr>
            <a:lvl9pPr marL="38862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E754139C-6327-43F3-AE39-A51183368866}" type="slidenum">
              <a:rPr lang="en-US" sz="1200"/>
              <a:pPr eaLnBrk="1" hangingPunct="1"/>
              <a:t>8</a:t>
            </a:fld>
            <a:endParaRPr lang="en-US" sz="1200"/>
          </a:p>
        </p:txBody>
      </p:sp>
      <p:sp>
        <p:nvSpPr>
          <p:cNvPr id="778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7827" name="Rectangle 3"/>
          <p:cNvSpPr>
            <a:spLocks noGrp="1"/>
          </p:cNvSpPr>
          <p:nvPr>
            <p:ph type="body" idx="1"/>
          </p:nvPr>
        </p:nvSpPr>
        <p:spPr/>
        <p:txBody>
          <a:bodyPr/>
          <a:lstStyle/>
          <a:p>
            <a:pPr eaLnBrk="1" hangingPunct="1"/>
            <a:endParaRPr lang="en-AU">
              <a:latin typeface="Helvetica Neue Light" pitchFamily="-84" charset="0"/>
            </a:endParaRPr>
          </a:p>
        </p:txBody>
      </p:sp>
    </p:spTree>
    <p:extLst>
      <p:ext uri="{BB962C8B-B14F-4D97-AF65-F5344CB8AC3E}">
        <p14:creationId xmlns:p14="http://schemas.microsoft.com/office/powerpoint/2010/main" val="492307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p:cNvSpPr>
          <p:nvPr>
            <p:ph type="sldNum" sz="quarter" idx="5"/>
          </p:nvPr>
        </p:nvSpPr>
        <p:spPr>
          <a:extLst>
            <a:ext uri="{FAA26D3D-D897-4be2-8F04-BA451C77F1D7}">
              <ma14:placeholderFlag xmlns:ma14="http://schemas.microsoft.com/office/mac/drawingml/2011/main" val="1"/>
            </a:ext>
          </a:extLst>
        </p:spPr>
        <p:txBody>
          <a:bodyPr/>
          <a:lstStyle>
            <a:lvl1pPr eaLnBrk="0" hangingPunct="0">
              <a:defRPr sz="4200">
                <a:solidFill>
                  <a:srgbClr val="000000"/>
                </a:solidFill>
                <a:latin typeface="Helvetica Neue Light" pitchFamily="-84" charset="0"/>
                <a:ea typeface="ヒラギノ角ゴ ProN W3" pitchFamily="-84" charset="-128"/>
                <a:sym typeface="Helvetica Neue Light" pitchFamily="-84" charset="0"/>
              </a:defRPr>
            </a:lvl1pPr>
            <a:lvl2pPr marL="742950" indent="-285750" eaLnBrk="0" hangingPunct="0">
              <a:defRPr sz="4200">
                <a:solidFill>
                  <a:srgbClr val="000000"/>
                </a:solidFill>
                <a:latin typeface="Helvetica Neue Light" pitchFamily="-84" charset="0"/>
                <a:ea typeface="ヒラギノ角ゴ ProN W3" pitchFamily="-84" charset="-128"/>
                <a:sym typeface="Helvetica Neue Light" pitchFamily="-84" charset="0"/>
              </a:defRPr>
            </a:lvl2pPr>
            <a:lvl3pPr marL="11430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3pPr>
            <a:lvl4pPr marL="16002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4pPr>
            <a:lvl5pPr marL="20574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5pPr>
            <a:lvl6pPr marL="25146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6pPr>
            <a:lvl7pPr marL="29718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7pPr>
            <a:lvl8pPr marL="34290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8pPr>
            <a:lvl9pPr marL="38862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F294E345-811C-4EFC-AAFE-AD019CA7D7EF}" type="slidenum">
              <a:rPr lang="en-US" sz="1200"/>
              <a:pPr eaLnBrk="1" hangingPunct="1"/>
              <a:t>46</a:t>
            </a:fld>
            <a:endParaRPr lang="en-US" sz="1200"/>
          </a:p>
        </p:txBody>
      </p:sp>
      <p:sp>
        <p:nvSpPr>
          <p:cNvPr id="696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9635" name="Rectangle 3"/>
          <p:cNvSpPr>
            <a:spLocks noGrp="1"/>
          </p:cNvSpPr>
          <p:nvPr>
            <p:ph type="body" idx="1"/>
          </p:nvPr>
        </p:nvSpPr>
        <p:spPr/>
        <p:txBody>
          <a:bodyPr/>
          <a:lstStyle/>
          <a:p>
            <a:pPr eaLnBrk="1" hangingPunct="1"/>
            <a:endParaRPr lang="en-AU">
              <a:latin typeface="Helvetica Neue Light" pitchFamily="-84" charset="0"/>
            </a:endParaRPr>
          </a:p>
        </p:txBody>
      </p:sp>
    </p:spTree>
    <p:extLst>
      <p:ext uri="{BB962C8B-B14F-4D97-AF65-F5344CB8AC3E}">
        <p14:creationId xmlns:p14="http://schemas.microsoft.com/office/powerpoint/2010/main" val="2083662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p:cNvSpPr>
          <p:nvPr>
            <p:ph type="sldNum" sz="quarter" idx="5"/>
          </p:nvPr>
        </p:nvSpPr>
        <p:spPr>
          <a:extLst>
            <a:ext uri="{FAA26D3D-D897-4be2-8F04-BA451C77F1D7}">
              <ma14:placeholderFlag xmlns:ma14="http://schemas.microsoft.com/office/mac/drawingml/2011/main" val="1"/>
            </a:ext>
          </a:extLst>
        </p:spPr>
        <p:txBody>
          <a:bodyPr/>
          <a:lstStyle>
            <a:lvl1pPr eaLnBrk="0" hangingPunct="0">
              <a:defRPr sz="4200">
                <a:solidFill>
                  <a:srgbClr val="000000"/>
                </a:solidFill>
                <a:latin typeface="Helvetica Neue Light" pitchFamily="-84" charset="0"/>
                <a:ea typeface="ヒラギノ角ゴ ProN W3" pitchFamily="-84" charset="-128"/>
                <a:sym typeface="Helvetica Neue Light" pitchFamily="-84" charset="0"/>
              </a:defRPr>
            </a:lvl1pPr>
            <a:lvl2pPr marL="742950" indent="-285750" eaLnBrk="0" hangingPunct="0">
              <a:defRPr sz="4200">
                <a:solidFill>
                  <a:srgbClr val="000000"/>
                </a:solidFill>
                <a:latin typeface="Helvetica Neue Light" pitchFamily="-84" charset="0"/>
                <a:ea typeface="ヒラギノ角ゴ ProN W3" pitchFamily="-84" charset="-128"/>
                <a:sym typeface="Helvetica Neue Light" pitchFamily="-84" charset="0"/>
              </a:defRPr>
            </a:lvl2pPr>
            <a:lvl3pPr marL="11430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3pPr>
            <a:lvl4pPr marL="16002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4pPr>
            <a:lvl5pPr marL="20574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5pPr>
            <a:lvl6pPr marL="25146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6pPr>
            <a:lvl7pPr marL="29718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7pPr>
            <a:lvl8pPr marL="34290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8pPr>
            <a:lvl9pPr marL="38862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43CF5DF5-ED66-4B22-A9A4-5279B39F3308}" type="slidenum">
              <a:rPr lang="en-US" sz="1200"/>
              <a:pPr eaLnBrk="1" hangingPunct="1"/>
              <a:t>49</a:t>
            </a:fld>
            <a:endParaRPr lang="en-US" sz="1200"/>
          </a:p>
        </p:txBody>
      </p:sp>
      <p:sp>
        <p:nvSpPr>
          <p:cNvPr id="747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4755" name="Rectangle 3"/>
          <p:cNvSpPr>
            <a:spLocks noGrp="1"/>
          </p:cNvSpPr>
          <p:nvPr>
            <p:ph type="body" idx="1"/>
          </p:nvPr>
        </p:nvSpPr>
        <p:spPr/>
        <p:txBody>
          <a:bodyPr/>
          <a:lstStyle/>
          <a:p>
            <a:pPr eaLnBrk="1" hangingPunct="1"/>
            <a:endParaRPr lang="en-AU">
              <a:latin typeface="Helvetica Neue Light" pitchFamily="-84" charset="0"/>
            </a:endParaRPr>
          </a:p>
        </p:txBody>
      </p:sp>
    </p:spTree>
    <p:extLst>
      <p:ext uri="{BB962C8B-B14F-4D97-AF65-F5344CB8AC3E}">
        <p14:creationId xmlns:p14="http://schemas.microsoft.com/office/powerpoint/2010/main" val="2124652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txBox="1">
            <a:spLocks noGrp="1"/>
          </p:cNvSpPr>
          <p:nvPr>
            <p:ph type="sldNum" idx="12"/>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pPr marL="0" marR="0" lvl="0" indent="0" algn="r" defTabSz="914400" rtl="0" eaLnBrk="1" fontAlgn="auto" latinLnBrk="0" hangingPunct="1">
                <a:lnSpc>
                  <a:spcPct val="100000"/>
                </a:lnSpc>
                <a:spcBef>
                  <a:spcPts val="0"/>
                </a:spcBef>
                <a:spcAft>
                  <a:spcPts val="0"/>
                </a:spcAft>
                <a:buClrTx/>
                <a:buSzPct val="25000"/>
                <a:buFontTx/>
                <a:buNone/>
                <a:tabLst/>
                <a:defRPr/>
              </a:pPr>
              <a:t>55</a:t>
            </a:fld>
            <a:endParaRPr kumimoji="0" lang="en-US" sz="12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510" name="Shape 5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1" name="Shape 51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endParaRPr sz="1100" b="0" i="0" u="none" strike="noStrike" cap="none">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120188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7"/>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b"/>
          <a:lstStyle>
            <a:lvl1pPr eaLnBrk="0" hangingPunct="0">
              <a:defRPr sz="4200">
                <a:solidFill>
                  <a:srgbClr val="000000"/>
                </a:solidFill>
                <a:latin typeface="Helvetica Neue Light" pitchFamily="-84" charset="0"/>
                <a:ea typeface="ヒラギノ角ゴ ProN W3" pitchFamily="-84" charset="-128"/>
                <a:sym typeface="Helvetica Neue Light" pitchFamily="-84" charset="0"/>
              </a:defRPr>
            </a:lvl1pPr>
            <a:lvl2pPr marL="742950" indent="-285750" eaLnBrk="0" hangingPunct="0">
              <a:defRPr sz="4200">
                <a:solidFill>
                  <a:srgbClr val="000000"/>
                </a:solidFill>
                <a:latin typeface="Helvetica Neue Light" pitchFamily="-84" charset="0"/>
                <a:ea typeface="ヒラギノ角ゴ ProN W3" pitchFamily="-84" charset="-128"/>
                <a:sym typeface="Helvetica Neue Light" pitchFamily="-84" charset="0"/>
              </a:defRPr>
            </a:lvl2pPr>
            <a:lvl3pPr marL="11430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3pPr>
            <a:lvl4pPr marL="16002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4pPr>
            <a:lvl5pPr marL="20574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5pPr>
            <a:lvl6pPr marL="25146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6pPr>
            <a:lvl7pPr marL="29718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7pPr>
            <a:lvl8pPr marL="34290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8pPr>
            <a:lvl9pPr marL="38862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9pPr>
          </a:lstStyle>
          <a:p>
            <a:pPr algn="r" eaLnBrk="1" hangingPunct="1"/>
            <a:fld id="{EDCE0BC2-3116-4FD8-8CF0-23A0BD7F9812}" type="slidenum">
              <a:rPr lang="en-US" sz="1200"/>
              <a:pPr algn="r" eaLnBrk="1" hangingPunct="1"/>
              <a:t>56</a:t>
            </a:fld>
            <a:endParaRPr lang="en-US" sz="1200"/>
          </a:p>
        </p:txBody>
      </p:sp>
      <p:sp>
        <p:nvSpPr>
          <p:cNvPr id="6146" name="Rectangle 2"/>
          <p:cNvSpPr>
            <a:spLocks noGrp="1" noRot="1" noChangeAspect="1" noChangeArrowheads="1" noTextEdit="1"/>
          </p:cNvSpPr>
          <p:nvPr>
            <p:ph type="sldImg"/>
          </p:nvPr>
        </p:nvSpPr>
        <p:spPr>
          <a:ln/>
        </p:spPr>
      </p:sp>
      <p:sp>
        <p:nvSpPr>
          <p:cNvPr id="6147" name="Rectangle 3"/>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Helvetica Neue Light" pitchFamily="-84" charset="0"/>
            </a:endParaRPr>
          </a:p>
        </p:txBody>
      </p:sp>
    </p:spTree>
    <p:extLst>
      <p:ext uri="{BB962C8B-B14F-4D97-AF65-F5344CB8AC3E}">
        <p14:creationId xmlns:p14="http://schemas.microsoft.com/office/powerpoint/2010/main" val="655506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p:cNvSpPr>
          <p:nvPr>
            <p:ph type="sldNum" sz="quarter" idx="5"/>
          </p:nvPr>
        </p:nvSpPr>
        <p:spPr>
          <a:extLst>
            <a:ext uri="{FAA26D3D-D897-4be2-8F04-BA451C77F1D7}">
              <ma14:placeholderFlag xmlns:ma14="http://schemas.microsoft.com/office/mac/drawingml/2011/main" val="1"/>
            </a:ext>
          </a:extLst>
        </p:spPr>
        <p:txBody>
          <a:bodyPr/>
          <a:lstStyle>
            <a:lvl1pPr eaLnBrk="0" hangingPunct="0">
              <a:defRPr sz="4200">
                <a:solidFill>
                  <a:srgbClr val="000000"/>
                </a:solidFill>
                <a:latin typeface="Helvetica Neue Light" pitchFamily="-84" charset="0"/>
                <a:ea typeface="ヒラギノ角ゴ ProN W3" pitchFamily="-84" charset="-128"/>
                <a:sym typeface="Helvetica Neue Light" pitchFamily="-84" charset="0"/>
              </a:defRPr>
            </a:lvl1pPr>
            <a:lvl2pPr marL="742950" indent="-285750" eaLnBrk="0" hangingPunct="0">
              <a:defRPr sz="4200">
                <a:solidFill>
                  <a:srgbClr val="000000"/>
                </a:solidFill>
                <a:latin typeface="Helvetica Neue Light" pitchFamily="-84" charset="0"/>
                <a:ea typeface="ヒラギノ角ゴ ProN W3" pitchFamily="-84" charset="-128"/>
                <a:sym typeface="Helvetica Neue Light" pitchFamily="-84" charset="0"/>
              </a:defRPr>
            </a:lvl2pPr>
            <a:lvl3pPr marL="11430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3pPr>
            <a:lvl4pPr marL="16002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4pPr>
            <a:lvl5pPr marL="20574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5pPr>
            <a:lvl6pPr marL="25146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6pPr>
            <a:lvl7pPr marL="29718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7pPr>
            <a:lvl8pPr marL="34290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8pPr>
            <a:lvl9pPr marL="38862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3C975DB6-FCF3-45BD-B0CF-65A9802D21F0}" type="slidenum">
              <a:rPr lang="en-US" sz="1200"/>
              <a:pPr eaLnBrk="1" hangingPunct="1"/>
              <a:t>10</a:t>
            </a:fld>
            <a:endParaRPr lang="en-US" sz="1200"/>
          </a:p>
        </p:txBody>
      </p:sp>
      <p:sp>
        <p:nvSpPr>
          <p:cNvPr id="788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8851" name="Rectangle 3"/>
          <p:cNvSpPr>
            <a:spLocks noGrp="1"/>
          </p:cNvSpPr>
          <p:nvPr>
            <p:ph type="body" idx="1"/>
          </p:nvPr>
        </p:nvSpPr>
        <p:spPr/>
        <p:txBody>
          <a:bodyPr/>
          <a:lstStyle/>
          <a:p>
            <a:pPr eaLnBrk="1" hangingPunct="1"/>
            <a:endParaRPr lang="en-AU">
              <a:latin typeface="Helvetica Neue Light" pitchFamily="-84" charset="0"/>
            </a:endParaRPr>
          </a:p>
        </p:txBody>
      </p:sp>
    </p:spTree>
    <p:extLst>
      <p:ext uri="{BB962C8B-B14F-4D97-AF65-F5344CB8AC3E}">
        <p14:creationId xmlns:p14="http://schemas.microsoft.com/office/powerpoint/2010/main" val="2113278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p:cNvSpPr>
          <p:nvPr>
            <p:ph type="sldNum" sz="quarter" idx="5"/>
          </p:nvPr>
        </p:nvSpPr>
        <p:spPr>
          <a:extLst>
            <a:ext uri="{FAA26D3D-D897-4be2-8F04-BA451C77F1D7}">
              <ma14:placeholderFlag xmlns:ma14="http://schemas.microsoft.com/office/mac/drawingml/2011/main" val="1"/>
            </a:ext>
          </a:extLst>
        </p:spPr>
        <p:txBody>
          <a:bodyPr/>
          <a:lstStyle>
            <a:lvl1pPr eaLnBrk="0" hangingPunct="0">
              <a:defRPr sz="4200">
                <a:solidFill>
                  <a:srgbClr val="000000"/>
                </a:solidFill>
                <a:latin typeface="Helvetica Neue Light" pitchFamily="-84" charset="0"/>
                <a:ea typeface="ヒラギノ角ゴ ProN W3" pitchFamily="-84" charset="-128"/>
                <a:sym typeface="Helvetica Neue Light" pitchFamily="-84" charset="0"/>
              </a:defRPr>
            </a:lvl1pPr>
            <a:lvl2pPr marL="742950" indent="-285750" eaLnBrk="0" hangingPunct="0">
              <a:defRPr sz="4200">
                <a:solidFill>
                  <a:srgbClr val="000000"/>
                </a:solidFill>
                <a:latin typeface="Helvetica Neue Light" pitchFamily="-84" charset="0"/>
                <a:ea typeface="ヒラギノ角ゴ ProN W3" pitchFamily="-84" charset="-128"/>
                <a:sym typeface="Helvetica Neue Light" pitchFamily="-84" charset="0"/>
              </a:defRPr>
            </a:lvl2pPr>
            <a:lvl3pPr marL="11430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3pPr>
            <a:lvl4pPr marL="16002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4pPr>
            <a:lvl5pPr marL="20574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5pPr>
            <a:lvl6pPr marL="25146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6pPr>
            <a:lvl7pPr marL="29718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7pPr>
            <a:lvl8pPr marL="34290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8pPr>
            <a:lvl9pPr marL="38862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E6E8AAB3-5E37-4BC5-864E-FF9CA68BCC8E}" type="slidenum">
              <a:rPr lang="en-US" sz="1200"/>
              <a:pPr eaLnBrk="1" hangingPunct="1"/>
              <a:t>18</a:t>
            </a:fld>
            <a:endParaRPr lang="en-US" sz="1200"/>
          </a:p>
        </p:txBody>
      </p:sp>
      <p:sp>
        <p:nvSpPr>
          <p:cNvPr id="675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7587" name="Rectangle 3"/>
          <p:cNvSpPr>
            <a:spLocks noGrp="1"/>
          </p:cNvSpPr>
          <p:nvPr>
            <p:ph type="body" idx="1"/>
          </p:nvPr>
        </p:nvSpPr>
        <p:spPr/>
        <p:txBody>
          <a:bodyPr/>
          <a:lstStyle/>
          <a:p>
            <a:pPr eaLnBrk="1" hangingPunct="1"/>
            <a:endParaRPr lang="en-AU">
              <a:latin typeface="Helvetica Neue Light" pitchFamily="-84" charset="0"/>
            </a:endParaRPr>
          </a:p>
        </p:txBody>
      </p:sp>
    </p:spTree>
    <p:extLst>
      <p:ext uri="{BB962C8B-B14F-4D97-AF65-F5344CB8AC3E}">
        <p14:creationId xmlns:p14="http://schemas.microsoft.com/office/powerpoint/2010/main" val="1736385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4" name="Shape 2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1854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4" name="Shape 2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2190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p:cNvSpPr>
          <p:nvPr>
            <p:ph type="sldNum" sz="quarter" idx="5"/>
          </p:nvPr>
        </p:nvSpPr>
        <p:spPr>
          <a:extLst>
            <a:ext uri="{FAA26D3D-D897-4be2-8F04-BA451C77F1D7}">
              <ma14:placeholderFlag xmlns:ma14="http://schemas.microsoft.com/office/mac/drawingml/2011/main" val="1"/>
            </a:ext>
          </a:extLst>
        </p:spPr>
        <p:txBody>
          <a:bodyPr/>
          <a:lstStyle>
            <a:lvl1pPr eaLnBrk="0" hangingPunct="0">
              <a:defRPr sz="4200">
                <a:solidFill>
                  <a:srgbClr val="000000"/>
                </a:solidFill>
                <a:latin typeface="Helvetica Neue Light" pitchFamily="-84" charset="0"/>
                <a:ea typeface="ヒラギノ角ゴ ProN W3" pitchFamily="-84" charset="-128"/>
                <a:sym typeface="Helvetica Neue Light" pitchFamily="-84" charset="0"/>
              </a:defRPr>
            </a:lvl1pPr>
            <a:lvl2pPr marL="742950" indent="-285750" eaLnBrk="0" hangingPunct="0">
              <a:defRPr sz="4200">
                <a:solidFill>
                  <a:srgbClr val="000000"/>
                </a:solidFill>
                <a:latin typeface="Helvetica Neue Light" pitchFamily="-84" charset="0"/>
                <a:ea typeface="ヒラギノ角ゴ ProN W3" pitchFamily="-84" charset="-128"/>
                <a:sym typeface="Helvetica Neue Light" pitchFamily="-84" charset="0"/>
              </a:defRPr>
            </a:lvl2pPr>
            <a:lvl3pPr marL="11430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3pPr>
            <a:lvl4pPr marL="16002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4pPr>
            <a:lvl5pPr marL="20574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5pPr>
            <a:lvl6pPr marL="25146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6pPr>
            <a:lvl7pPr marL="29718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7pPr>
            <a:lvl8pPr marL="34290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8pPr>
            <a:lvl9pPr marL="38862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888C12DC-C4B7-4B39-84A3-7DCD2C251344}" type="slidenum">
              <a:rPr lang="en-US" sz="1200"/>
              <a:pPr eaLnBrk="1" hangingPunct="1"/>
              <a:t>27</a:t>
            </a:fld>
            <a:endParaRPr lang="en-US" sz="1200"/>
          </a:p>
        </p:txBody>
      </p:sp>
      <p:sp>
        <p:nvSpPr>
          <p:cNvPr id="686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8611" name="Rectangle 3"/>
          <p:cNvSpPr>
            <a:spLocks noGrp="1"/>
          </p:cNvSpPr>
          <p:nvPr>
            <p:ph type="body" idx="1"/>
          </p:nvPr>
        </p:nvSpPr>
        <p:spPr/>
        <p:txBody>
          <a:bodyPr/>
          <a:lstStyle/>
          <a:p>
            <a:pPr eaLnBrk="1" hangingPunct="1"/>
            <a:endParaRPr lang="en-AU">
              <a:latin typeface="Helvetica Neue Light" pitchFamily="-84" charset="0"/>
            </a:endParaRPr>
          </a:p>
        </p:txBody>
      </p:sp>
    </p:spTree>
    <p:extLst>
      <p:ext uri="{BB962C8B-B14F-4D97-AF65-F5344CB8AC3E}">
        <p14:creationId xmlns:p14="http://schemas.microsoft.com/office/powerpoint/2010/main" val="1270525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Helvetica Neue Light" pitchFamily="-84" charset="0"/>
              </a:rPr>
              <a:t>Give them a brief overview of the course. Describe why puzzles are used throughout the course to explain ideas, i.e., puzzles do not need a lot of background to understand the problem and many of the puzzles are classic problems in computer science. Explain why we do not get them to program in this course, i.e., because we want them to understand the ideas without getting bogged down in the details of the implementation. Also if they understand the ideas they can implement them in whatever language they are using.</a:t>
            </a:r>
          </a:p>
        </p:txBody>
      </p:sp>
      <p:sp>
        <p:nvSpPr>
          <p:cNvPr id="4" name="Slide Number Placeholder 3"/>
          <p:cNvSpPr>
            <a:spLocks noGrp="1"/>
          </p:cNvSpPr>
          <p:nvPr>
            <p:ph type="sldNum" sz="quarter" idx="5"/>
          </p:nvPr>
        </p:nvSpPr>
        <p:spPr>
          <a:extLst>
            <a:ext uri="{FAA26D3D-D897-4be2-8F04-BA451C77F1D7}">
              <ma14:placeholderFlag xmlns:ma14="http://schemas.microsoft.com/office/mac/drawingml/2011/main" val="1"/>
            </a:ext>
          </a:extLst>
        </p:spPr>
        <p:txBody>
          <a:bodyPr/>
          <a:lstStyle>
            <a:lvl1pPr eaLnBrk="0" hangingPunct="0">
              <a:defRPr sz="4200">
                <a:solidFill>
                  <a:srgbClr val="000000"/>
                </a:solidFill>
                <a:latin typeface="Helvetica Neue Light" pitchFamily="-84" charset="0"/>
                <a:ea typeface="ヒラギノ角ゴ ProN W3" pitchFamily="-84" charset="-128"/>
                <a:sym typeface="Helvetica Neue Light" pitchFamily="-84" charset="0"/>
              </a:defRPr>
            </a:lvl1pPr>
            <a:lvl2pPr marL="742950" indent="-285750" eaLnBrk="0" hangingPunct="0">
              <a:defRPr sz="4200">
                <a:solidFill>
                  <a:srgbClr val="000000"/>
                </a:solidFill>
                <a:latin typeface="Helvetica Neue Light" pitchFamily="-84" charset="0"/>
                <a:ea typeface="ヒラギノ角ゴ ProN W3" pitchFamily="-84" charset="-128"/>
                <a:sym typeface="Helvetica Neue Light" pitchFamily="-84" charset="0"/>
              </a:defRPr>
            </a:lvl2pPr>
            <a:lvl3pPr marL="11430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3pPr>
            <a:lvl4pPr marL="16002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4pPr>
            <a:lvl5pPr marL="20574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5pPr>
            <a:lvl6pPr marL="25146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6pPr>
            <a:lvl7pPr marL="29718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7pPr>
            <a:lvl8pPr marL="34290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8pPr>
            <a:lvl9pPr marL="38862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1F507620-4BFE-4145-A3C6-B99D0405C9B1}" type="slidenum">
              <a:rPr lang="en-US" sz="1200"/>
              <a:pPr eaLnBrk="1" hangingPunct="1"/>
              <a:t>28</a:t>
            </a:fld>
            <a:endParaRPr lang="en-US" sz="1200"/>
          </a:p>
        </p:txBody>
      </p:sp>
    </p:spTree>
    <p:extLst>
      <p:ext uri="{BB962C8B-B14F-4D97-AF65-F5344CB8AC3E}">
        <p14:creationId xmlns:p14="http://schemas.microsoft.com/office/powerpoint/2010/main" val="1287335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p:cNvSpPr>
          <p:nvPr>
            <p:ph type="sldNum" sz="quarter" idx="5"/>
          </p:nvPr>
        </p:nvSpPr>
        <p:spPr>
          <a:extLst>
            <a:ext uri="{FAA26D3D-D897-4be2-8F04-BA451C77F1D7}">
              <ma14:placeholderFlag xmlns:ma14="http://schemas.microsoft.com/office/mac/drawingml/2011/main" val="1"/>
            </a:ext>
          </a:extLst>
        </p:spPr>
        <p:txBody>
          <a:bodyPr/>
          <a:lstStyle>
            <a:lvl1pPr eaLnBrk="0" hangingPunct="0">
              <a:defRPr sz="4200">
                <a:solidFill>
                  <a:srgbClr val="000000"/>
                </a:solidFill>
                <a:latin typeface="Helvetica Neue Light" pitchFamily="-84" charset="0"/>
                <a:ea typeface="ヒラギノ角ゴ ProN W3" pitchFamily="-84" charset="-128"/>
                <a:sym typeface="Helvetica Neue Light" pitchFamily="-84" charset="0"/>
              </a:defRPr>
            </a:lvl1pPr>
            <a:lvl2pPr marL="742950" indent="-285750" eaLnBrk="0" hangingPunct="0">
              <a:defRPr sz="4200">
                <a:solidFill>
                  <a:srgbClr val="000000"/>
                </a:solidFill>
                <a:latin typeface="Helvetica Neue Light" pitchFamily="-84" charset="0"/>
                <a:ea typeface="ヒラギノ角ゴ ProN W3" pitchFamily="-84" charset="-128"/>
                <a:sym typeface="Helvetica Neue Light" pitchFamily="-84" charset="0"/>
              </a:defRPr>
            </a:lvl2pPr>
            <a:lvl3pPr marL="11430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3pPr>
            <a:lvl4pPr marL="16002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4pPr>
            <a:lvl5pPr marL="20574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5pPr>
            <a:lvl6pPr marL="25146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6pPr>
            <a:lvl7pPr marL="29718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7pPr>
            <a:lvl8pPr marL="34290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8pPr>
            <a:lvl9pPr marL="38862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96F41365-15CF-486E-922B-07444941A914}" type="slidenum">
              <a:rPr lang="en-US" sz="1200"/>
              <a:pPr eaLnBrk="1" hangingPunct="1"/>
              <a:t>30</a:t>
            </a:fld>
            <a:endParaRPr lang="en-US" sz="1200"/>
          </a:p>
        </p:txBody>
      </p:sp>
      <p:sp>
        <p:nvSpPr>
          <p:cNvPr id="706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0659" name="Rectangle 3"/>
          <p:cNvSpPr>
            <a:spLocks noGrp="1"/>
          </p:cNvSpPr>
          <p:nvPr>
            <p:ph type="body" idx="1"/>
          </p:nvPr>
        </p:nvSpPr>
        <p:spPr/>
        <p:txBody>
          <a:bodyPr/>
          <a:lstStyle/>
          <a:p>
            <a:pPr eaLnBrk="1" hangingPunct="1"/>
            <a:endParaRPr lang="en-AU">
              <a:latin typeface="Helvetica Neue Light" pitchFamily="-84" charset="0"/>
            </a:endParaRPr>
          </a:p>
        </p:txBody>
      </p:sp>
    </p:spTree>
    <p:extLst>
      <p:ext uri="{BB962C8B-B14F-4D97-AF65-F5344CB8AC3E}">
        <p14:creationId xmlns:p14="http://schemas.microsoft.com/office/powerpoint/2010/main" val="357786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Oval 3"/>
          <p:cNvSpPr/>
          <p:nvPr/>
        </p:nvSpPr>
        <p:spPr>
          <a:xfrm>
            <a:off x="1310483" y="2010741"/>
            <a:ext cx="299110" cy="299110"/>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130039" tIns="65020" rIns="130039" bIns="65020" anchor="ctr"/>
          <a:lstStyle>
            <a:lvl1pPr eaLnBrk="0" hangingPunct="0">
              <a:defRPr sz="4200">
                <a:solidFill>
                  <a:srgbClr val="000000"/>
                </a:solidFill>
                <a:latin typeface="Helvetica Neue Light" pitchFamily="-84" charset="0"/>
                <a:ea typeface="ヒラギノ角ゴ ProN W3" pitchFamily="-84" charset="-128"/>
                <a:sym typeface="Helvetica Neue Light" pitchFamily="-84" charset="0"/>
              </a:defRPr>
            </a:lvl1pPr>
            <a:lvl2pPr marL="742950" indent="-285750" eaLnBrk="0" hangingPunct="0">
              <a:defRPr sz="4200">
                <a:solidFill>
                  <a:srgbClr val="000000"/>
                </a:solidFill>
                <a:latin typeface="Helvetica Neue Light" pitchFamily="-84" charset="0"/>
                <a:ea typeface="ヒラギノ角ゴ ProN W3" pitchFamily="-84" charset="-128"/>
                <a:sym typeface="Helvetica Neue Light" pitchFamily="-84" charset="0"/>
              </a:defRPr>
            </a:lvl2pPr>
            <a:lvl3pPr marL="11430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3pPr>
            <a:lvl4pPr marL="16002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4pPr>
            <a:lvl5pPr marL="20574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5pPr>
            <a:lvl6pPr marL="25146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6pPr>
            <a:lvl7pPr marL="29718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7pPr>
            <a:lvl8pPr marL="34290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8pPr>
            <a:lvl9pPr marL="38862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endParaRPr lang="en-US">
              <a:latin typeface="Gill Sans MT" pitchFamily="34" charset="0"/>
            </a:endParaRPr>
          </a:p>
        </p:txBody>
      </p:sp>
      <p:sp>
        <p:nvSpPr>
          <p:cNvPr id="5" name="Oval 4"/>
          <p:cNvSpPr/>
          <p:nvPr/>
        </p:nvSpPr>
        <p:spPr>
          <a:xfrm>
            <a:off x="1646238" y="1912939"/>
            <a:ext cx="90487" cy="90487"/>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130039" tIns="65020" rIns="130039" bIns="65020" anchor="ctr"/>
          <a:lstStyle/>
          <a:p>
            <a:endParaRPr lang="en-US">
              <a:solidFill>
                <a:srgbClr val="000000"/>
              </a:solidFill>
              <a:ea typeface="ヒラギノ角ゴ ProN W3" pitchFamily="-84" charset="-128"/>
            </a:endParaRPr>
          </a:p>
        </p:txBody>
      </p:sp>
      <p:sp>
        <p:nvSpPr>
          <p:cNvPr id="14" name="Title 13"/>
          <p:cNvSpPr>
            <a:spLocks noGrp="1"/>
          </p:cNvSpPr>
          <p:nvPr>
            <p:ph type="ctrTitle"/>
          </p:nvPr>
        </p:nvSpPr>
        <p:spPr>
          <a:xfrm>
            <a:off x="2037419" y="511855"/>
            <a:ext cx="10533888" cy="2093773"/>
          </a:xfrm>
        </p:spPr>
        <p:txBody>
          <a:bodyPr anchor="b"/>
          <a:lstStyle>
            <a:lvl1pPr algn="l">
              <a:defRPr/>
            </a:lvl1pPr>
            <a:extLst/>
          </a:lstStyle>
          <a:p>
            <a:r>
              <a:rPr lang="en-AU"/>
              <a:t>Click to edit Master title style</a:t>
            </a:r>
            <a:endParaRPr lang="en-US"/>
          </a:p>
        </p:txBody>
      </p:sp>
      <p:sp>
        <p:nvSpPr>
          <p:cNvPr id="22" name="Subtitle 21"/>
          <p:cNvSpPr>
            <a:spLocks noGrp="1"/>
          </p:cNvSpPr>
          <p:nvPr>
            <p:ph type="subTitle" idx="1"/>
          </p:nvPr>
        </p:nvSpPr>
        <p:spPr>
          <a:xfrm>
            <a:off x="2037419" y="2631202"/>
            <a:ext cx="10533888" cy="2492587"/>
          </a:xfrm>
        </p:spPr>
        <p:txBody>
          <a:bodyPr tIns="0"/>
          <a:lstStyle>
            <a:lvl1pPr marL="39012" indent="0" algn="l">
              <a:buNone/>
              <a:defRPr sz="3700">
                <a:solidFill>
                  <a:schemeClr val="tx2">
                    <a:shade val="30000"/>
                    <a:satMod val="150000"/>
                  </a:schemeClr>
                </a:solidFill>
              </a:defRPr>
            </a:lvl1pPr>
            <a:lvl2pPr marL="650197" indent="0" algn="ctr">
              <a:buNone/>
            </a:lvl2pPr>
            <a:lvl3pPr marL="1300393" indent="0" algn="ctr">
              <a:buNone/>
            </a:lvl3pPr>
            <a:lvl4pPr marL="1950590" indent="0" algn="ctr">
              <a:buNone/>
            </a:lvl4pPr>
            <a:lvl5pPr marL="2600786" indent="0" algn="ctr">
              <a:buNone/>
            </a:lvl5pPr>
            <a:lvl6pPr marL="3250983" indent="0" algn="ctr">
              <a:buNone/>
            </a:lvl6pPr>
            <a:lvl7pPr marL="3901180" indent="0" algn="ctr">
              <a:buNone/>
            </a:lvl7pPr>
            <a:lvl8pPr marL="4551376" indent="0" algn="ctr">
              <a:buNone/>
            </a:lvl8pPr>
            <a:lvl9pPr marL="5201573" indent="0" algn="ctr">
              <a:buNone/>
            </a:lvl9pPr>
            <a:extLst/>
          </a:lstStyle>
          <a:p>
            <a:r>
              <a:rPr lang="en-AU"/>
              <a:t>Click to edit Master subtitle style</a:t>
            </a:r>
            <a:endParaRPr lang="en-US"/>
          </a:p>
        </p:txBody>
      </p:sp>
      <p:sp>
        <p:nvSpPr>
          <p:cNvPr id="6" name="Date Placeholder 6"/>
          <p:cNvSpPr>
            <a:spLocks noGrp="1"/>
          </p:cNvSpPr>
          <p:nvPr>
            <p:ph type="dt" sz="half" idx="10"/>
          </p:nvPr>
        </p:nvSpPr>
        <p:spPr/>
        <p:txBody>
          <a:bodyPr/>
          <a:lstStyle>
            <a:lvl1pPr>
              <a:defRPr/>
            </a:lvl1pPr>
          </a:lstStyle>
          <a:p>
            <a:fld id="{31536834-F9D8-4BF2-9EBF-196DB3B5038C}" type="datetime1">
              <a:rPr lang="en-US"/>
              <a:pPr/>
              <a:t>24/7/18</a:t>
            </a:fld>
            <a:endParaRPr lang="en-US"/>
          </a:p>
        </p:txBody>
      </p:sp>
      <p:sp>
        <p:nvSpPr>
          <p:cNvPr id="7" name="Footer Placeholder 19"/>
          <p:cNvSpPr>
            <a:spLocks noGrp="1"/>
          </p:cNvSpPr>
          <p:nvPr>
            <p:ph type="ftr" sz="quarter" idx="11"/>
          </p:nvPr>
        </p:nvSpPr>
        <p:spPr/>
        <p:txBody>
          <a:bodyPr/>
          <a:lstStyle>
            <a:lvl1pPr>
              <a:defRPr>
                <a:solidFill>
                  <a:srgbClr val="B5A788"/>
                </a:solidFill>
              </a:defRPr>
            </a:lvl1pPr>
          </a:lstStyle>
          <a:p>
            <a:endParaRPr lang="en-US"/>
          </a:p>
        </p:txBody>
      </p:sp>
      <p:sp>
        <p:nvSpPr>
          <p:cNvPr id="8" name="Slide Number Placeholder 9"/>
          <p:cNvSpPr>
            <a:spLocks noGrp="1"/>
          </p:cNvSpPr>
          <p:nvPr>
            <p:ph type="sldNum" sz="quarter" idx="12"/>
          </p:nvPr>
        </p:nvSpPr>
        <p:spPr/>
        <p:txBody>
          <a:bodyPr/>
          <a:lstStyle>
            <a:lvl1pPr>
              <a:defRPr/>
            </a:lvl1pPr>
          </a:lstStyle>
          <a:p>
            <a:fld id="{CEE40404-BB64-4630-922A-07283C195D89}" type="slidenum">
              <a:rPr lang="en-US"/>
              <a:pPr/>
              <a:t>‹#›</a:t>
            </a:fld>
            <a:endParaRPr lang="en-US"/>
          </a:p>
        </p:txBody>
      </p:sp>
    </p:spTree>
    <p:extLst>
      <p:ext uri="{BB962C8B-B14F-4D97-AF65-F5344CB8AC3E}">
        <p14:creationId xmlns:p14="http://schemas.microsoft.com/office/powerpoint/2010/main" val="2114529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lvl1pPr>
              <a:defRPr/>
            </a:lvl1pPr>
          </a:lstStyle>
          <a:p>
            <a:fld id="{C3FEE520-0AF4-47B0-8480-B64C069FF487}" type="datetime1">
              <a:rPr lang="en-US"/>
              <a:pPr/>
              <a:t>24/7/18</a:t>
            </a:fld>
            <a:endParaRPr lang="en-US"/>
          </a:p>
        </p:txBody>
      </p:sp>
      <p:sp>
        <p:nvSpPr>
          <p:cNvPr id="5" name="Footer Placeholder 4"/>
          <p:cNvSpPr>
            <a:spLocks noGrp="1"/>
          </p:cNvSpPr>
          <p:nvPr>
            <p:ph type="ftr" sz="quarter" idx="11"/>
          </p:nvPr>
        </p:nvSpPr>
        <p:spPr/>
        <p:txBody>
          <a:bodyPr/>
          <a:lstStyle>
            <a:lvl1pPr>
              <a:defRPr>
                <a:solidFill>
                  <a:srgbClr val="B5A788"/>
                </a:solidFill>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CA0DD29-05F6-4F05-B9FE-2C6CF7582539}" type="slidenum">
              <a:rPr lang="en-US"/>
              <a:pPr/>
              <a:t>‹#›</a:t>
            </a:fld>
            <a:endParaRPr lang="en-US"/>
          </a:p>
        </p:txBody>
      </p:sp>
    </p:spTree>
    <p:extLst>
      <p:ext uri="{BB962C8B-B14F-4D97-AF65-F5344CB8AC3E}">
        <p14:creationId xmlns:p14="http://schemas.microsoft.com/office/powerpoint/2010/main" val="3338723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53600" y="390600"/>
            <a:ext cx="2600960" cy="8322169"/>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1625600" y="390601"/>
            <a:ext cx="7911253" cy="8322169"/>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lvl1pPr>
              <a:defRPr/>
            </a:lvl1pPr>
          </a:lstStyle>
          <a:p>
            <a:fld id="{6B0C7DEA-FB97-4888-AD0E-569930A77E81}" type="datetime1">
              <a:rPr lang="en-US"/>
              <a:pPr/>
              <a:t>24/7/18</a:t>
            </a:fld>
            <a:endParaRPr lang="en-US"/>
          </a:p>
        </p:txBody>
      </p:sp>
      <p:sp>
        <p:nvSpPr>
          <p:cNvPr id="5" name="Footer Placeholder 4"/>
          <p:cNvSpPr>
            <a:spLocks noGrp="1"/>
          </p:cNvSpPr>
          <p:nvPr>
            <p:ph type="ftr" sz="quarter" idx="11"/>
          </p:nvPr>
        </p:nvSpPr>
        <p:spPr/>
        <p:txBody>
          <a:bodyPr/>
          <a:lstStyle>
            <a:lvl1pPr>
              <a:defRPr>
                <a:solidFill>
                  <a:srgbClr val="B5A788"/>
                </a:solidFill>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2E0B163-95B4-4054-8245-D488A05C0196}" type="slidenum">
              <a:rPr lang="en-US"/>
              <a:pPr/>
              <a:t>‹#›</a:t>
            </a:fld>
            <a:endParaRPr lang="en-US"/>
          </a:p>
        </p:txBody>
      </p:sp>
    </p:spTree>
    <p:extLst>
      <p:ext uri="{BB962C8B-B14F-4D97-AF65-F5344CB8AC3E}">
        <p14:creationId xmlns:p14="http://schemas.microsoft.com/office/powerpoint/2010/main" val="31814052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50240" y="201808"/>
            <a:ext cx="11704320" cy="726507"/>
          </a:xfrm>
          <a:prstGeom prst="rect">
            <a:avLst/>
          </a:prstGeom>
        </p:spPr>
        <p:txBody>
          <a:bodyPr/>
          <a:lstStyle>
            <a:lvl1pPr algn="l">
              <a:defRPr sz="3413">
                <a:latin typeface="Arial Narrow"/>
                <a:cs typeface="Arial Narrow"/>
              </a:defRPr>
            </a:lvl1pPr>
          </a:lstStyle>
          <a:p>
            <a:r>
              <a:rPr lang="en-AU" dirty="0"/>
              <a:t>CLICK TO EDIT MASTER TITLE STYLE</a:t>
            </a:r>
            <a:endParaRPr lang="en-US" dirty="0"/>
          </a:p>
        </p:txBody>
      </p:sp>
      <p:sp>
        <p:nvSpPr>
          <p:cNvPr id="12" name="Content Placeholder 2"/>
          <p:cNvSpPr>
            <a:spLocks noGrp="1"/>
          </p:cNvSpPr>
          <p:nvPr>
            <p:ph sz="half" idx="1"/>
          </p:nvPr>
        </p:nvSpPr>
        <p:spPr>
          <a:xfrm>
            <a:off x="650239" y="1751126"/>
            <a:ext cx="11832350" cy="6436925"/>
          </a:xfrm>
          <a:prstGeom prst="rect">
            <a:avLst/>
          </a:prstGeom>
        </p:spPr>
        <p:txBody>
          <a:bodyPr/>
          <a:lstStyle>
            <a:lvl1pPr marL="487672" indent="-487672">
              <a:buFont typeface="Wingdings" charset="2"/>
              <a:buChar char="§"/>
              <a:defRPr sz="3413">
                <a:latin typeface="Arial"/>
                <a:cs typeface="Arial"/>
              </a:defRPr>
            </a:lvl1pPr>
            <a:lvl2pPr>
              <a:defRPr sz="2844">
                <a:latin typeface="Arial"/>
                <a:cs typeface="Arial"/>
              </a:defRPr>
            </a:lvl2pPr>
            <a:lvl3pPr marL="1625575" indent="-325115">
              <a:buFont typeface="Wingdings" charset="2"/>
              <a:buChar char="§"/>
              <a:defRPr sz="2560">
                <a:latin typeface="Arial"/>
                <a:cs typeface="Arial"/>
              </a:defRPr>
            </a:lvl3pPr>
            <a:lvl4pPr>
              <a:defRPr sz="2276">
                <a:latin typeface="Arial"/>
                <a:cs typeface="Arial"/>
              </a:defRPr>
            </a:lvl4pPr>
            <a:lvl5pPr>
              <a:defRPr sz="2560">
                <a:latin typeface="Arial"/>
                <a:cs typeface="Arial"/>
              </a:defRPr>
            </a:lvl5pPr>
            <a:lvl6pPr>
              <a:defRPr sz="2560"/>
            </a:lvl6pPr>
            <a:lvl7pPr>
              <a:defRPr sz="2560"/>
            </a:lvl7pPr>
            <a:lvl8pPr>
              <a:defRPr sz="2560"/>
            </a:lvl8pPr>
            <a:lvl9pPr>
              <a:defRPr sz="2560"/>
            </a:lvl9pPr>
          </a:lstStyle>
          <a:p>
            <a:pPr lvl="0"/>
            <a:r>
              <a:rPr lang="en-AU" dirty="0"/>
              <a:t>Click to edit Master text styles</a:t>
            </a:r>
          </a:p>
          <a:p>
            <a:pPr lvl="1"/>
            <a:r>
              <a:rPr lang="en-AU" dirty="0"/>
              <a:t>Second level</a:t>
            </a:r>
          </a:p>
          <a:p>
            <a:pPr lvl="2"/>
            <a:r>
              <a:rPr lang="en-AU" dirty="0"/>
              <a:t>Third level</a:t>
            </a:r>
          </a:p>
          <a:p>
            <a:pPr lvl="3"/>
            <a:r>
              <a:rPr lang="en-AU" dirty="0"/>
              <a:t>Fourth level</a:t>
            </a:r>
          </a:p>
        </p:txBody>
      </p:sp>
      <p:sp>
        <p:nvSpPr>
          <p:cNvPr id="8" name="Slide Number Placeholder 6"/>
          <p:cNvSpPr txBox="1">
            <a:spLocks/>
          </p:cNvSpPr>
          <p:nvPr userDrawn="1"/>
        </p:nvSpPr>
        <p:spPr>
          <a:xfrm>
            <a:off x="5798237" y="9040143"/>
            <a:ext cx="1408327" cy="519289"/>
          </a:xfrm>
          <a:prstGeom prst="rect">
            <a:avLst/>
          </a:prstGeom>
        </p:spPr>
        <p:txBody>
          <a:bodyPr vert="horz" lIns="130048" tIns="65024" rIns="130048" bIns="65024" rtlCol="0" anchor="ctr"/>
          <a:lstStyle>
            <a:defPPr>
              <a:defRPr lang="en-US"/>
            </a:defPPr>
            <a:lvl1pPr marL="0" algn="l" defTabSz="457200" rtl="0" eaLnBrk="1" latinLnBrk="0" hangingPunct="1">
              <a:defRPr sz="2400" kern="1200">
                <a:solidFill>
                  <a:schemeClr val="tx1"/>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4B116A7-1BBE-0246-8B18-68B8A757ECD8}" type="slidenum">
              <a:rPr lang="en-US" sz="3413" smtClean="0"/>
              <a:pPr algn="ctr"/>
              <a:t>‹#›</a:t>
            </a:fld>
            <a:endParaRPr lang="en-US" sz="3413" dirty="0"/>
          </a:p>
        </p:txBody>
      </p:sp>
    </p:spTree>
    <p:extLst>
      <p:ext uri="{BB962C8B-B14F-4D97-AF65-F5344CB8AC3E}">
        <p14:creationId xmlns:p14="http://schemas.microsoft.com/office/powerpoint/2010/main" val="2118081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2041526" y="390525"/>
            <a:ext cx="10664824" cy="16255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6100" b="0" i="0" u="none" strike="noStrike" cap="none">
                <a:solidFill>
                  <a:srgbClr val="572314"/>
                </a:solidFill>
                <a:latin typeface="Cabin"/>
                <a:ea typeface="Cabin"/>
                <a:cs typeface="Cabin"/>
                <a:sym typeface="Cabin"/>
              </a:defRPr>
            </a:lvl1pPr>
            <a:lvl2pPr marL="0" marR="0" lvl="1" indent="0" algn="l" rtl="0">
              <a:spcBef>
                <a:spcPts val="0"/>
              </a:spcBef>
              <a:spcAft>
                <a:spcPts val="0"/>
              </a:spcAft>
              <a:buNone/>
              <a:defRPr sz="6100" b="0" i="0" u="none" strike="noStrike" cap="none">
                <a:solidFill>
                  <a:srgbClr val="572314"/>
                </a:solidFill>
                <a:latin typeface="Cabin"/>
                <a:ea typeface="Cabin"/>
                <a:cs typeface="Cabin"/>
                <a:sym typeface="Cabin"/>
              </a:defRPr>
            </a:lvl2pPr>
            <a:lvl3pPr marL="0" marR="0" lvl="2" indent="0" algn="l" rtl="0">
              <a:spcBef>
                <a:spcPts val="0"/>
              </a:spcBef>
              <a:spcAft>
                <a:spcPts val="0"/>
              </a:spcAft>
              <a:buNone/>
              <a:defRPr sz="6100" b="0" i="0" u="none" strike="noStrike" cap="none">
                <a:solidFill>
                  <a:srgbClr val="572314"/>
                </a:solidFill>
                <a:latin typeface="Cabin"/>
                <a:ea typeface="Cabin"/>
                <a:cs typeface="Cabin"/>
                <a:sym typeface="Cabin"/>
              </a:defRPr>
            </a:lvl3pPr>
            <a:lvl4pPr marL="0" marR="0" lvl="3" indent="0" algn="l" rtl="0">
              <a:spcBef>
                <a:spcPts val="0"/>
              </a:spcBef>
              <a:spcAft>
                <a:spcPts val="0"/>
              </a:spcAft>
              <a:buNone/>
              <a:defRPr sz="6100" b="0" i="0" u="none" strike="noStrike" cap="none">
                <a:solidFill>
                  <a:srgbClr val="572314"/>
                </a:solidFill>
                <a:latin typeface="Cabin"/>
                <a:ea typeface="Cabin"/>
                <a:cs typeface="Cabin"/>
                <a:sym typeface="Cabin"/>
              </a:defRPr>
            </a:lvl4pPr>
            <a:lvl5pPr marL="0" marR="0" lvl="4" indent="0" algn="l" rtl="0">
              <a:spcBef>
                <a:spcPts val="0"/>
              </a:spcBef>
              <a:spcAft>
                <a:spcPts val="0"/>
              </a:spcAft>
              <a:buNone/>
              <a:defRPr sz="6100" b="0" i="0" u="none" strike="noStrike" cap="none">
                <a:solidFill>
                  <a:srgbClr val="572314"/>
                </a:solidFill>
                <a:latin typeface="Cabin"/>
                <a:ea typeface="Cabin"/>
                <a:cs typeface="Cabin"/>
                <a:sym typeface="Cabin"/>
              </a:defRPr>
            </a:lvl5pPr>
            <a:lvl6pPr marL="457176" marR="0" lvl="5" indent="-12676" algn="l" rtl="0">
              <a:spcBef>
                <a:spcPts val="0"/>
              </a:spcBef>
              <a:spcAft>
                <a:spcPts val="0"/>
              </a:spcAft>
              <a:buNone/>
              <a:defRPr sz="6100" b="0" i="0" u="none" strike="noStrike" cap="none">
                <a:solidFill>
                  <a:srgbClr val="572314"/>
                </a:solidFill>
                <a:latin typeface="Cabin"/>
                <a:ea typeface="Cabin"/>
                <a:cs typeface="Cabin"/>
                <a:sym typeface="Cabin"/>
              </a:defRPr>
            </a:lvl6pPr>
            <a:lvl7pPr marL="914354" marR="0" lvl="6" indent="-12653" algn="l" rtl="0">
              <a:spcBef>
                <a:spcPts val="0"/>
              </a:spcBef>
              <a:spcAft>
                <a:spcPts val="0"/>
              </a:spcAft>
              <a:buNone/>
              <a:defRPr sz="6100" b="0" i="0" u="none" strike="noStrike" cap="none">
                <a:solidFill>
                  <a:srgbClr val="572314"/>
                </a:solidFill>
                <a:latin typeface="Cabin"/>
                <a:ea typeface="Cabin"/>
                <a:cs typeface="Cabin"/>
                <a:sym typeface="Cabin"/>
              </a:defRPr>
            </a:lvl7pPr>
            <a:lvl8pPr marL="1371530" marR="0" lvl="7" indent="-12630" algn="l" rtl="0">
              <a:spcBef>
                <a:spcPts val="0"/>
              </a:spcBef>
              <a:spcAft>
                <a:spcPts val="0"/>
              </a:spcAft>
              <a:buNone/>
              <a:defRPr sz="6100" b="0" i="0" u="none" strike="noStrike" cap="none">
                <a:solidFill>
                  <a:srgbClr val="572314"/>
                </a:solidFill>
                <a:latin typeface="Cabin"/>
                <a:ea typeface="Cabin"/>
                <a:cs typeface="Cabin"/>
                <a:sym typeface="Cabin"/>
              </a:defRPr>
            </a:lvl8pPr>
            <a:lvl9pPr marL="1828706" marR="0" lvl="8" indent="-12606" algn="l" rtl="0">
              <a:spcBef>
                <a:spcPts val="0"/>
              </a:spcBef>
              <a:spcAft>
                <a:spcPts val="0"/>
              </a:spcAft>
              <a:buNone/>
              <a:defRPr sz="6100" b="0" i="0" u="none" strike="noStrike" cap="none">
                <a:solidFill>
                  <a:srgbClr val="572314"/>
                </a:solidFill>
                <a:latin typeface="Cabin"/>
                <a:ea typeface="Cabin"/>
                <a:cs typeface="Cabin"/>
                <a:sym typeface="Cabin"/>
              </a:defRPr>
            </a:lvl9pPr>
          </a:lstStyle>
          <a:p>
            <a:endParaRPr/>
          </a:p>
        </p:txBody>
      </p:sp>
      <p:sp>
        <p:nvSpPr>
          <p:cNvPr id="22" name="Shape 22"/>
          <p:cNvSpPr txBox="1">
            <a:spLocks noGrp="1"/>
          </p:cNvSpPr>
          <p:nvPr>
            <p:ph type="body" idx="1"/>
          </p:nvPr>
        </p:nvSpPr>
        <p:spPr>
          <a:xfrm>
            <a:off x="2041526" y="2058989"/>
            <a:ext cx="10664824" cy="6827836"/>
          </a:xfrm>
          <a:prstGeom prst="rect">
            <a:avLst/>
          </a:prstGeom>
          <a:noFill/>
          <a:ln>
            <a:noFill/>
          </a:ln>
        </p:spPr>
        <p:txBody>
          <a:bodyPr lIns="91425" tIns="91425" rIns="91425" bIns="91425" anchor="t" anchorCtr="0"/>
          <a:lstStyle>
            <a:lvl1pPr marL="519086" marR="0" lvl="0" indent="-171106" algn="l" rtl="0">
              <a:spcBef>
                <a:spcPts val="850"/>
              </a:spcBef>
              <a:spcAft>
                <a:spcPts val="0"/>
              </a:spcAft>
              <a:buClr>
                <a:schemeClr val="accent1"/>
              </a:buClr>
              <a:buSzPct val="80000"/>
              <a:buFont typeface="Noto Sans Symbols"/>
              <a:buChar char="●"/>
              <a:defRPr sz="4600" b="0" i="0" u="none" strike="noStrike" cap="none">
                <a:solidFill>
                  <a:schemeClr val="dk1"/>
                </a:solidFill>
                <a:latin typeface="Cabin"/>
                <a:ea typeface="Cabin"/>
                <a:cs typeface="Cabin"/>
                <a:sym typeface="Cabin"/>
              </a:defRPr>
            </a:lvl1pPr>
            <a:lvl2pPr marL="909591" marR="0" lvl="1" indent="-84090" algn="l" rtl="0">
              <a:spcBef>
                <a:spcPts val="788"/>
              </a:spcBef>
              <a:spcAft>
                <a:spcPts val="0"/>
              </a:spcAft>
              <a:buClr>
                <a:schemeClr val="accent1"/>
              </a:buClr>
              <a:buSzPct val="100000"/>
              <a:buFont typeface="Verdana"/>
              <a:buChar char="◦"/>
              <a:defRPr sz="4000" b="0" i="0" u="none" strike="noStrike" cap="none">
                <a:solidFill>
                  <a:schemeClr val="dk1"/>
                </a:solidFill>
                <a:latin typeface="Cabin"/>
                <a:ea typeface="Cabin"/>
                <a:cs typeface="Cabin"/>
                <a:sym typeface="Cabin"/>
              </a:defRPr>
            </a:lvl2pPr>
            <a:lvl3pPr marL="1260411" marR="0" lvl="2" indent="-117410" algn="l" rtl="0">
              <a:spcBef>
                <a:spcPts val="680"/>
              </a:spcBef>
              <a:spcAft>
                <a:spcPts val="0"/>
              </a:spcAft>
              <a:buClr>
                <a:schemeClr val="accent2"/>
              </a:buClr>
              <a:buSzPct val="100000"/>
              <a:buFont typeface="Noto Sans Symbols"/>
              <a:buChar char="⚫"/>
              <a:defRPr sz="3400" b="0" i="0" u="none" strike="noStrike" cap="none">
                <a:solidFill>
                  <a:schemeClr val="dk1"/>
                </a:solidFill>
                <a:latin typeface="Cabin"/>
                <a:ea typeface="Cabin"/>
                <a:cs typeface="Cabin"/>
                <a:sym typeface="Cabin"/>
              </a:defRPr>
            </a:lvl3pPr>
            <a:lvl4pPr marL="1560434" marR="0" lvl="3" indent="-74534" algn="l" rtl="0">
              <a:spcBef>
                <a:spcPts val="560"/>
              </a:spcBef>
              <a:spcAft>
                <a:spcPts val="0"/>
              </a:spcAft>
              <a:buClr>
                <a:srgbClr val="C32D2E"/>
              </a:buClr>
              <a:buSzPct val="100000"/>
              <a:buFont typeface="Noto Sans Symbols"/>
              <a:buChar char="⚫"/>
              <a:defRPr sz="2800" b="0" i="0" u="none" strike="noStrike" cap="none">
                <a:solidFill>
                  <a:schemeClr val="dk1"/>
                </a:solidFill>
                <a:latin typeface="Cabin"/>
                <a:ea typeface="Cabin"/>
                <a:cs typeface="Cabin"/>
                <a:sym typeface="Cabin"/>
              </a:defRPr>
            </a:lvl4pPr>
            <a:lvl5pPr marL="1846169" marR="0" lvl="4" indent="-93569" algn="l" rtl="0">
              <a:spcBef>
                <a:spcPts val="560"/>
              </a:spcBef>
              <a:spcAft>
                <a:spcPts val="0"/>
              </a:spcAft>
              <a:buClr>
                <a:srgbClr val="84AA33"/>
              </a:buClr>
              <a:buSzPct val="100000"/>
              <a:buFont typeface="Noto Sans Symbols"/>
              <a:buChar char="⚫"/>
              <a:defRPr sz="2800" b="0" i="0" u="none" strike="noStrike" cap="none">
                <a:solidFill>
                  <a:schemeClr val="dk1"/>
                </a:solidFill>
                <a:latin typeface="Cabin"/>
                <a:ea typeface="Cabin"/>
                <a:cs typeface="Cabin"/>
                <a:sym typeface="Cabin"/>
              </a:defRPr>
            </a:lvl5pPr>
            <a:lvl6pPr marL="2145648" marR="0" lvl="5" indent="-88247" algn="l" rtl="0">
              <a:lnSpc>
                <a:spcPct val="100000"/>
              </a:lnSpc>
              <a:spcBef>
                <a:spcPts val="560"/>
              </a:spcBef>
              <a:buClr>
                <a:schemeClr val="accent5"/>
              </a:buClr>
              <a:buSzPct val="100000"/>
              <a:buFont typeface="Noto Sans Symbols"/>
              <a:buChar char="⚫"/>
              <a:defRPr sz="2800" b="0" i="0" u="none" strike="noStrike" cap="none">
                <a:solidFill>
                  <a:schemeClr val="dk1"/>
                </a:solidFill>
                <a:latin typeface="Cabin"/>
                <a:ea typeface="Cabin"/>
                <a:cs typeface="Cabin"/>
                <a:sym typeface="Cabin"/>
              </a:defRPr>
            </a:lvl6pPr>
            <a:lvl7pPr marL="2444739" marR="0" lvl="6" indent="-82538"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7pPr>
            <a:lvl8pPr marL="2730825" marR="0" lvl="7" indent="-89224"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8pPr>
            <a:lvl9pPr marL="3029916" marR="0" lvl="8" indent="-83516"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9pPr>
          </a:lstStyle>
          <a:p>
            <a:endParaRPr/>
          </a:p>
        </p:txBody>
      </p:sp>
      <p:sp>
        <p:nvSpPr>
          <p:cNvPr id="23" name="Shape 23"/>
          <p:cNvSpPr txBox="1">
            <a:spLocks noGrp="1"/>
          </p:cNvSpPr>
          <p:nvPr>
            <p:ph type="dt" idx="10"/>
          </p:nvPr>
        </p:nvSpPr>
        <p:spPr>
          <a:xfrm>
            <a:off x="5094289" y="8967788"/>
            <a:ext cx="3033712" cy="677861"/>
          </a:xfrm>
          <a:prstGeom prst="rect">
            <a:avLst/>
          </a:prstGeom>
          <a:noFill/>
          <a:ln>
            <a:noFill/>
          </a:ln>
        </p:spPr>
        <p:txBody>
          <a:bodyPr lIns="91425" tIns="91425" rIns="91425" bIns="91425" anchor="b" anchorCtr="0"/>
          <a:lstStyle>
            <a:lvl1pPr marL="0" marR="0" lvl="0" indent="0" algn="r" rtl="0">
              <a:spcBef>
                <a:spcPts val="0"/>
              </a:spcBef>
              <a:spcAft>
                <a:spcPts val="0"/>
              </a:spcAft>
              <a:buNone/>
              <a:defRPr sz="1700">
                <a:solidFill>
                  <a:srgbClr val="B5A788"/>
                </a:solidFill>
                <a:latin typeface="Helvetica Neue"/>
                <a:ea typeface="Helvetica Neue"/>
                <a:cs typeface="Helvetica Neue"/>
                <a:sym typeface="Helvetica Neue"/>
              </a:defRPr>
            </a:lvl1pPr>
            <a:lvl2pPr marL="457176" marR="0" lvl="1" indent="-1267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2pPr>
            <a:lvl3pPr marL="914354" marR="0" lvl="2" indent="-12653"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3pPr>
            <a:lvl4pPr marL="1371530" marR="0" lvl="3" indent="-12630"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4pPr>
            <a:lvl5pPr marL="1828706" marR="0" lvl="4" indent="-1260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5pPr>
            <a:lvl6pPr marL="2285884" marR="0" lvl="5" indent="-12583" algn="l" rtl="0">
              <a:spcBef>
                <a:spcPts val="0"/>
              </a:spcBef>
              <a:buNone/>
              <a:defRPr sz="4300" b="0" i="0" u="none" strike="noStrike" cap="none">
                <a:solidFill>
                  <a:srgbClr val="000000"/>
                </a:solidFill>
                <a:latin typeface="Helvetica Neue"/>
                <a:ea typeface="Helvetica Neue"/>
                <a:cs typeface="Helvetica Neue"/>
                <a:sym typeface="Helvetica Neue"/>
              </a:defRPr>
            </a:lvl6pPr>
            <a:lvl7pPr marL="2743060" marR="0" lvl="6" indent="-12560" algn="l" rtl="0">
              <a:spcBef>
                <a:spcPts val="0"/>
              </a:spcBef>
              <a:buNone/>
              <a:defRPr sz="4300" b="0" i="0" u="none" strike="noStrike" cap="none">
                <a:solidFill>
                  <a:srgbClr val="000000"/>
                </a:solidFill>
                <a:latin typeface="Helvetica Neue"/>
                <a:ea typeface="Helvetica Neue"/>
                <a:cs typeface="Helvetica Neue"/>
                <a:sym typeface="Helvetica Neue"/>
              </a:defRPr>
            </a:lvl7pPr>
            <a:lvl8pPr marL="3200236" marR="0" lvl="7" indent="-12536" algn="l" rtl="0">
              <a:spcBef>
                <a:spcPts val="0"/>
              </a:spcBef>
              <a:buNone/>
              <a:defRPr sz="4300" b="0" i="0" u="none" strike="noStrike" cap="none">
                <a:solidFill>
                  <a:srgbClr val="000000"/>
                </a:solidFill>
                <a:latin typeface="Helvetica Neue"/>
                <a:ea typeface="Helvetica Neue"/>
                <a:cs typeface="Helvetica Neue"/>
                <a:sym typeface="Helvetica Neue"/>
              </a:defRPr>
            </a:lvl8pPr>
            <a:lvl9pPr marL="3657413" marR="0" lvl="8" indent="-12513" algn="l" rtl="0">
              <a:spcBef>
                <a:spcPts val="0"/>
              </a:spcBef>
              <a:buNone/>
              <a:defRPr sz="4300" b="0" i="0" u="none" strike="noStrike" cap="none">
                <a:solidFill>
                  <a:srgbClr val="000000"/>
                </a:solidFill>
                <a:latin typeface="Helvetica Neue"/>
                <a:ea typeface="Helvetica Neue"/>
                <a:cs typeface="Helvetica Neue"/>
                <a:sym typeface="Helvetica Neue"/>
              </a:defRPr>
            </a:lvl9pPr>
          </a:lstStyle>
          <a:p>
            <a:endParaRPr/>
          </a:p>
        </p:txBody>
      </p:sp>
      <p:sp>
        <p:nvSpPr>
          <p:cNvPr id="24" name="Shape 24"/>
          <p:cNvSpPr txBox="1">
            <a:spLocks noGrp="1"/>
          </p:cNvSpPr>
          <p:nvPr>
            <p:ph type="ftr" idx="11"/>
          </p:nvPr>
        </p:nvSpPr>
        <p:spPr>
          <a:xfrm>
            <a:off x="8128000" y="8967788"/>
            <a:ext cx="4117975" cy="677861"/>
          </a:xfrm>
          <a:prstGeom prst="rect">
            <a:avLst/>
          </a:prstGeom>
          <a:noFill/>
          <a:ln>
            <a:noFill/>
          </a:ln>
        </p:spPr>
        <p:txBody>
          <a:bodyPr lIns="91425" tIns="91425" rIns="91425" bIns="91425" anchor="b" anchorCtr="0"/>
          <a:lstStyle>
            <a:lvl1pPr marL="0" marR="0" lvl="0" indent="0" algn="ctr" rtl="0">
              <a:spcBef>
                <a:spcPts val="0"/>
              </a:spcBef>
              <a:spcAft>
                <a:spcPts val="0"/>
              </a:spcAft>
              <a:buNone/>
              <a:defRPr sz="1700">
                <a:solidFill>
                  <a:srgbClr val="B5A788"/>
                </a:solidFill>
                <a:latin typeface="Helvetica Neue"/>
                <a:ea typeface="Helvetica Neue"/>
                <a:cs typeface="Helvetica Neue"/>
                <a:sym typeface="Helvetica Neue"/>
              </a:defRPr>
            </a:lvl1pPr>
            <a:lvl2pPr marL="457176" marR="0" lvl="1" indent="-1267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2pPr>
            <a:lvl3pPr marL="914354" marR="0" lvl="2" indent="-12653"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3pPr>
            <a:lvl4pPr marL="1371530" marR="0" lvl="3" indent="-12630"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4pPr>
            <a:lvl5pPr marL="1828706" marR="0" lvl="4" indent="-1260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5pPr>
            <a:lvl6pPr marL="2285884" marR="0" lvl="5" indent="-12583" algn="l" rtl="0">
              <a:spcBef>
                <a:spcPts val="0"/>
              </a:spcBef>
              <a:buNone/>
              <a:defRPr sz="4300" b="0" i="0" u="none" strike="noStrike" cap="none">
                <a:solidFill>
                  <a:srgbClr val="000000"/>
                </a:solidFill>
                <a:latin typeface="Helvetica Neue"/>
                <a:ea typeface="Helvetica Neue"/>
                <a:cs typeface="Helvetica Neue"/>
                <a:sym typeface="Helvetica Neue"/>
              </a:defRPr>
            </a:lvl6pPr>
            <a:lvl7pPr marL="2743060" marR="0" lvl="6" indent="-12560" algn="l" rtl="0">
              <a:spcBef>
                <a:spcPts val="0"/>
              </a:spcBef>
              <a:buNone/>
              <a:defRPr sz="4300" b="0" i="0" u="none" strike="noStrike" cap="none">
                <a:solidFill>
                  <a:srgbClr val="000000"/>
                </a:solidFill>
                <a:latin typeface="Helvetica Neue"/>
                <a:ea typeface="Helvetica Neue"/>
                <a:cs typeface="Helvetica Neue"/>
                <a:sym typeface="Helvetica Neue"/>
              </a:defRPr>
            </a:lvl7pPr>
            <a:lvl8pPr marL="3200236" marR="0" lvl="7" indent="-12536" algn="l" rtl="0">
              <a:spcBef>
                <a:spcPts val="0"/>
              </a:spcBef>
              <a:buNone/>
              <a:defRPr sz="4300" b="0" i="0" u="none" strike="noStrike" cap="none">
                <a:solidFill>
                  <a:srgbClr val="000000"/>
                </a:solidFill>
                <a:latin typeface="Helvetica Neue"/>
                <a:ea typeface="Helvetica Neue"/>
                <a:cs typeface="Helvetica Neue"/>
                <a:sym typeface="Helvetica Neue"/>
              </a:defRPr>
            </a:lvl8pPr>
            <a:lvl9pPr marL="3657413" marR="0" lvl="8" indent="-12513" algn="l" rtl="0">
              <a:spcBef>
                <a:spcPts val="0"/>
              </a:spcBef>
              <a:buNone/>
              <a:defRPr sz="4300" b="0" i="0" u="none" strike="noStrike" cap="none">
                <a:solidFill>
                  <a:srgbClr val="000000"/>
                </a:solidFill>
                <a:latin typeface="Helvetica Neue"/>
                <a:ea typeface="Helvetica Neue"/>
                <a:cs typeface="Helvetica Neue"/>
                <a:sym typeface="Helvetica Neue"/>
              </a:defRPr>
            </a:lvl9pPr>
          </a:lstStyle>
          <a:p>
            <a:endParaRPr/>
          </a:p>
        </p:txBody>
      </p:sp>
      <p:sp>
        <p:nvSpPr>
          <p:cNvPr id="25" name="Shape 25"/>
          <p:cNvSpPr txBox="1">
            <a:spLocks noGrp="1"/>
          </p:cNvSpPr>
          <p:nvPr>
            <p:ph type="sldNum" idx="12"/>
          </p:nvPr>
        </p:nvSpPr>
        <p:spPr>
          <a:xfrm>
            <a:off x="12250738" y="8967788"/>
            <a:ext cx="649286" cy="677861"/>
          </a:xfrm>
          <a:prstGeom prst="rect">
            <a:avLst/>
          </a:prstGeom>
          <a:noFill/>
          <a:ln>
            <a:noFill/>
          </a:ln>
        </p:spPr>
        <p:txBody>
          <a:bodyPr lIns="130025" tIns="65000" rIns="130025" bIns="65000" anchor="b" anchorCtr="0">
            <a:noAutofit/>
          </a:bodyPr>
          <a:lstStyle/>
          <a:p>
            <a:pPr marL="0" marR="0" lvl="0" indent="0" algn="ctr" rtl="0">
              <a:spcBef>
                <a:spcPts val="0"/>
              </a:spcBef>
              <a:spcAft>
                <a:spcPts val="0"/>
              </a:spcAft>
              <a:buSzPct val="25000"/>
              <a:buNone/>
            </a:pPr>
            <a:fld id="{00000000-1234-1234-1234-123412341234}" type="slidenum">
              <a:rPr lang="en-US" sz="1700">
                <a:solidFill>
                  <a:srgbClr val="B5A788"/>
                </a:solidFill>
                <a:latin typeface="Helvetica Neue"/>
                <a:ea typeface="Helvetica Neue"/>
                <a:cs typeface="Helvetica Neue"/>
                <a:sym typeface="Helvetica Neue"/>
              </a:rPr>
              <a:t>‹#›</a:t>
            </a:fld>
            <a:endParaRPr lang="en-US" sz="1700">
              <a:solidFill>
                <a:srgbClr val="B5A7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253418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1"/>
        <p:cNvGrpSpPr/>
        <p:nvPr/>
      </p:nvGrpSpPr>
      <p:grpSpPr>
        <a:xfrm>
          <a:off x="0" y="0"/>
          <a:ext cx="0" cy="0"/>
          <a:chOff x="0" y="0"/>
          <a:chExt cx="0" cy="0"/>
        </a:xfrm>
      </p:grpSpPr>
      <p:sp>
        <p:nvSpPr>
          <p:cNvPr id="32" name="Shape 32"/>
          <p:cNvSpPr/>
          <p:nvPr/>
        </p:nvSpPr>
        <p:spPr>
          <a:xfrm>
            <a:off x="1443037" y="0"/>
            <a:ext cx="11561762" cy="9753599"/>
          </a:xfrm>
          <a:prstGeom prst="rect">
            <a:avLst/>
          </a:prstGeom>
          <a:solidFill>
            <a:schemeClr val="lt1"/>
          </a:solidFill>
          <a:ln>
            <a:noFill/>
          </a:ln>
        </p:spPr>
        <p:txBody>
          <a:bodyPr lIns="130025" tIns="65000" rIns="130025" bIns="65000" anchor="ctr" anchorCtr="0">
            <a:noAutofit/>
          </a:bodyPr>
          <a:lstStyle/>
          <a:p>
            <a:pPr marL="0" marR="0" lvl="0" indent="0" algn="ctr" rtl="0">
              <a:spcBef>
                <a:spcPts val="0"/>
              </a:spcBef>
              <a:spcAft>
                <a:spcPts val="0"/>
              </a:spcAft>
              <a:buNone/>
            </a:pPr>
            <a:endParaRPr sz="4300">
              <a:solidFill>
                <a:srgbClr val="FFFFFF"/>
              </a:solidFill>
              <a:latin typeface="Helvetica Neue"/>
              <a:ea typeface="Helvetica Neue"/>
              <a:cs typeface="Helvetica Neue"/>
              <a:sym typeface="Helvetica Neue"/>
            </a:endParaRPr>
          </a:p>
        </p:txBody>
      </p:sp>
      <p:sp>
        <p:nvSpPr>
          <p:cNvPr id="33" name="Shape 33"/>
          <p:cNvSpPr/>
          <p:nvPr/>
        </p:nvSpPr>
        <p:spPr>
          <a:xfrm>
            <a:off x="1443037" y="0"/>
            <a:ext cx="104774" cy="9753599"/>
          </a:xfrm>
          <a:prstGeom prst="rect">
            <a:avLst/>
          </a:prstGeom>
          <a:solidFill>
            <a:schemeClr val="lt1"/>
          </a:solidFill>
          <a:ln>
            <a:noFill/>
          </a:ln>
          <a:effectLst>
            <a:outerShdw blurRad="38550" dist="38000" dir="10800000" algn="tl" rotWithShape="0">
              <a:srgbClr val="706B5F">
                <a:alpha val="24705"/>
              </a:srgbClr>
            </a:outerShdw>
          </a:effectLst>
        </p:spPr>
        <p:txBody>
          <a:bodyPr lIns="130025" tIns="65000" rIns="130025" bIns="65000" anchor="ctr" anchorCtr="0">
            <a:noAutofit/>
          </a:bodyPr>
          <a:lstStyle/>
          <a:p>
            <a:pPr marL="0" marR="0" lvl="0" indent="0" algn="ctr" rtl="0">
              <a:spcBef>
                <a:spcPts val="0"/>
              </a:spcBef>
              <a:spcAft>
                <a:spcPts val="0"/>
              </a:spcAft>
              <a:buNone/>
            </a:pPr>
            <a:endParaRPr sz="4300">
              <a:solidFill>
                <a:srgbClr val="FFFFFF"/>
              </a:solidFill>
              <a:latin typeface="Cabin"/>
              <a:ea typeface="Cabin"/>
              <a:cs typeface="Cabin"/>
              <a:sym typeface="Cabin"/>
            </a:endParaRPr>
          </a:p>
        </p:txBody>
      </p:sp>
      <p:sp>
        <p:nvSpPr>
          <p:cNvPr id="34" name="Shape 34"/>
          <p:cNvSpPr txBox="1">
            <a:spLocks noGrp="1"/>
          </p:cNvSpPr>
          <p:nvPr>
            <p:ph type="dt" idx="10"/>
          </p:nvPr>
        </p:nvSpPr>
        <p:spPr>
          <a:xfrm>
            <a:off x="5094289" y="8967788"/>
            <a:ext cx="3033712" cy="677861"/>
          </a:xfrm>
          <a:prstGeom prst="rect">
            <a:avLst/>
          </a:prstGeom>
          <a:noFill/>
          <a:ln>
            <a:noFill/>
          </a:ln>
        </p:spPr>
        <p:txBody>
          <a:bodyPr lIns="91425" tIns="91425" rIns="91425" bIns="91425" anchor="b" anchorCtr="0"/>
          <a:lstStyle>
            <a:lvl1pPr marL="0" marR="0" lvl="0" indent="0" algn="r" rtl="0">
              <a:spcBef>
                <a:spcPts val="0"/>
              </a:spcBef>
              <a:spcAft>
                <a:spcPts val="0"/>
              </a:spcAft>
              <a:buNone/>
              <a:defRPr sz="1700">
                <a:solidFill>
                  <a:srgbClr val="B5A788"/>
                </a:solidFill>
                <a:latin typeface="Helvetica Neue"/>
                <a:ea typeface="Helvetica Neue"/>
                <a:cs typeface="Helvetica Neue"/>
                <a:sym typeface="Helvetica Neue"/>
              </a:defRPr>
            </a:lvl1pPr>
            <a:lvl2pPr marL="457176" marR="0" lvl="1" indent="-1267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2pPr>
            <a:lvl3pPr marL="914354" marR="0" lvl="2" indent="-12653"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3pPr>
            <a:lvl4pPr marL="1371530" marR="0" lvl="3" indent="-12630"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4pPr>
            <a:lvl5pPr marL="1828706" marR="0" lvl="4" indent="-1260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5pPr>
            <a:lvl6pPr marL="2285884" marR="0" lvl="5" indent="-12583" algn="l" rtl="0">
              <a:spcBef>
                <a:spcPts val="0"/>
              </a:spcBef>
              <a:buNone/>
              <a:defRPr sz="4300" b="0" i="0" u="none" strike="noStrike" cap="none">
                <a:solidFill>
                  <a:srgbClr val="000000"/>
                </a:solidFill>
                <a:latin typeface="Helvetica Neue"/>
                <a:ea typeface="Helvetica Neue"/>
                <a:cs typeface="Helvetica Neue"/>
                <a:sym typeface="Helvetica Neue"/>
              </a:defRPr>
            </a:lvl6pPr>
            <a:lvl7pPr marL="2743060" marR="0" lvl="6" indent="-12560" algn="l" rtl="0">
              <a:spcBef>
                <a:spcPts val="0"/>
              </a:spcBef>
              <a:buNone/>
              <a:defRPr sz="4300" b="0" i="0" u="none" strike="noStrike" cap="none">
                <a:solidFill>
                  <a:srgbClr val="000000"/>
                </a:solidFill>
                <a:latin typeface="Helvetica Neue"/>
                <a:ea typeface="Helvetica Neue"/>
                <a:cs typeface="Helvetica Neue"/>
                <a:sym typeface="Helvetica Neue"/>
              </a:defRPr>
            </a:lvl7pPr>
            <a:lvl8pPr marL="3200236" marR="0" lvl="7" indent="-12536" algn="l" rtl="0">
              <a:spcBef>
                <a:spcPts val="0"/>
              </a:spcBef>
              <a:buNone/>
              <a:defRPr sz="4300" b="0" i="0" u="none" strike="noStrike" cap="none">
                <a:solidFill>
                  <a:srgbClr val="000000"/>
                </a:solidFill>
                <a:latin typeface="Helvetica Neue"/>
                <a:ea typeface="Helvetica Neue"/>
                <a:cs typeface="Helvetica Neue"/>
                <a:sym typeface="Helvetica Neue"/>
              </a:defRPr>
            </a:lvl8pPr>
            <a:lvl9pPr marL="3657413" marR="0" lvl="8" indent="-12513" algn="l" rtl="0">
              <a:spcBef>
                <a:spcPts val="0"/>
              </a:spcBef>
              <a:buNone/>
              <a:defRPr sz="4300" b="0" i="0" u="none" strike="noStrike" cap="none">
                <a:solidFill>
                  <a:srgbClr val="000000"/>
                </a:solidFill>
                <a:latin typeface="Helvetica Neue"/>
                <a:ea typeface="Helvetica Neue"/>
                <a:cs typeface="Helvetica Neue"/>
                <a:sym typeface="Helvetica Neue"/>
              </a:defRPr>
            </a:lvl9pPr>
          </a:lstStyle>
          <a:p>
            <a:endParaRPr/>
          </a:p>
        </p:txBody>
      </p:sp>
      <p:sp>
        <p:nvSpPr>
          <p:cNvPr id="35" name="Shape 35"/>
          <p:cNvSpPr txBox="1">
            <a:spLocks noGrp="1"/>
          </p:cNvSpPr>
          <p:nvPr>
            <p:ph type="ftr" idx="11"/>
          </p:nvPr>
        </p:nvSpPr>
        <p:spPr>
          <a:xfrm>
            <a:off x="8128000" y="8967788"/>
            <a:ext cx="4117975" cy="677861"/>
          </a:xfrm>
          <a:prstGeom prst="rect">
            <a:avLst/>
          </a:prstGeom>
          <a:noFill/>
          <a:ln>
            <a:noFill/>
          </a:ln>
        </p:spPr>
        <p:txBody>
          <a:bodyPr lIns="91425" tIns="91425" rIns="91425" bIns="91425" anchor="b" anchorCtr="0"/>
          <a:lstStyle>
            <a:lvl1pPr marL="0" marR="0" lvl="0" indent="0" algn="ctr" rtl="0">
              <a:spcBef>
                <a:spcPts val="0"/>
              </a:spcBef>
              <a:spcAft>
                <a:spcPts val="0"/>
              </a:spcAft>
              <a:buNone/>
              <a:defRPr sz="1700">
                <a:solidFill>
                  <a:srgbClr val="B5A788"/>
                </a:solidFill>
                <a:latin typeface="Helvetica Neue"/>
                <a:ea typeface="Helvetica Neue"/>
                <a:cs typeface="Helvetica Neue"/>
                <a:sym typeface="Helvetica Neue"/>
              </a:defRPr>
            </a:lvl1pPr>
            <a:lvl2pPr marL="457176" marR="0" lvl="1" indent="-1267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2pPr>
            <a:lvl3pPr marL="914354" marR="0" lvl="2" indent="-12653"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3pPr>
            <a:lvl4pPr marL="1371530" marR="0" lvl="3" indent="-12630"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4pPr>
            <a:lvl5pPr marL="1828706" marR="0" lvl="4" indent="-1260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5pPr>
            <a:lvl6pPr marL="2285884" marR="0" lvl="5" indent="-12583" algn="l" rtl="0">
              <a:spcBef>
                <a:spcPts val="0"/>
              </a:spcBef>
              <a:buNone/>
              <a:defRPr sz="4300" b="0" i="0" u="none" strike="noStrike" cap="none">
                <a:solidFill>
                  <a:srgbClr val="000000"/>
                </a:solidFill>
                <a:latin typeface="Helvetica Neue"/>
                <a:ea typeface="Helvetica Neue"/>
                <a:cs typeface="Helvetica Neue"/>
                <a:sym typeface="Helvetica Neue"/>
              </a:defRPr>
            </a:lvl6pPr>
            <a:lvl7pPr marL="2743060" marR="0" lvl="6" indent="-12560" algn="l" rtl="0">
              <a:spcBef>
                <a:spcPts val="0"/>
              </a:spcBef>
              <a:buNone/>
              <a:defRPr sz="4300" b="0" i="0" u="none" strike="noStrike" cap="none">
                <a:solidFill>
                  <a:srgbClr val="000000"/>
                </a:solidFill>
                <a:latin typeface="Helvetica Neue"/>
                <a:ea typeface="Helvetica Neue"/>
                <a:cs typeface="Helvetica Neue"/>
                <a:sym typeface="Helvetica Neue"/>
              </a:defRPr>
            </a:lvl7pPr>
            <a:lvl8pPr marL="3200236" marR="0" lvl="7" indent="-12536" algn="l" rtl="0">
              <a:spcBef>
                <a:spcPts val="0"/>
              </a:spcBef>
              <a:buNone/>
              <a:defRPr sz="4300" b="0" i="0" u="none" strike="noStrike" cap="none">
                <a:solidFill>
                  <a:srgbClr val="000000"/>
                </a:solidFill>
                <a:latin typeface="Helvetica Neue"/>
                <a:ea typeface="Helvetica Neue"/>
                <a:cs typeface="Helvetica Neue"/>
                <a:sym typeface="Helvetica Neue"/>
              </a:defRPr>
            </a:lvl8pPr>
            <a:lvl9pPr marL="3657413" marR="0" lvl="8" indent="-12513" algn="l" rtl="0">
              <a:spcBef>
                <a:spcPts val="0"/>
              </a:spcBef>
              <a:buNone/>
              <a:defRPr sz="4300" b="0" i="0" u="none" strike="noStrike" cap="none">
                <a:solidFill>
                  <a:srgbClr val="000000"/>
                </a:solidFill>
                <a:latin typeface="Helvetica Neue"/>
                <a:ea typeface="Helvetica Neue"/>
                <a:cs typeface="Helvetica Neue"/>
                <a:sym typeface="Helvetica Neue"/>
              </a:defRPr>
            </a:lvl9pPr>
          </a:lstStyle>
          <a:p>
            <a:endParaRPr/>
          </a:p>
        </p:txBody>
      </p:sp>
      <p:sp>
        <p:nvSpPr>
          <p:cNvPr id="36" name="Shape 36"/>
          <p:cNvSpPr txBox="1">
            <a:spLocks noGrp="1"/>
          </p:cNvSpPr>
          <p:nvPr>
            <p:ph type="sldNum" idx="12"/>
          </p:nvPr>
        </p:nvSpPr>
        <p:spPr>
          <a:xfrm>
            <a:off x="12250738" y="8967788"/>
            <a:ext cx="649286" cy="677861"/>
          </a:xfrm>
          <a:prstGeom prst="rect">
            <a:avLst/>
          </a:prstGeom>
          <a:noFill/>
          <a:ln>
            <a:noFill/>
          </a:ln>
        </p:spPr>
        <p:txBody>
          <a:bodyPr lIns="130025" tIns="65000" rIns="130025" bIns="65000" anchor="b" anchorCtr="0">
            <a:noAutofit/>
          </a:bodyPr>
          <a:lstStyle/>
          <a:p>
            <a:pPr marL="0" marR="0" lvl="0" indent="0" algn="ctr" rtl="0">
              <a:spcBef>
                <a:spcPts val="0"/>
              </a:spcBef>
              <a:spcAft>
                <a:spcPts val="0"/>
              </a:spcAft>
              <a:buSzPct val="25000"/>
              <a:buNone/>
            </a:pPr>
            <a:fld id="{00000000-1234-1234-1234-123412341234}" type="slidenum">
              <a:rPr lang="en-US" sz="1700">
                <a:solidFill>
                  <a:srgbClr val="B5A788"/>
                </a:solidFill>
                <a:latin typeface="Helvetica Neue"/>
                <a:ea typeface="Helvetica Neue"/>
                <a:cs typeface="Helvetica Neue"/>
                <a:sym typeface="Helvetica Neue"/>
              </a:rPr>
              <a:t>‹#›</a:t>
            </a:fld>
            <a:endParaRPr lang="en-US" sz="1700">
              <a:solidFill>
                <a:srgbClr val="B5A7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6134629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650239" y="201807"/>
            <a:ext cx="11704319" cy="726506"/>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413" b="0" i="0" u="none" strike="noStrike" cap="none">
                <a:solidFill>
                  <a:srgbClr val="572314"/>
                </a:solidFill>
                <a:latin typeface="Arial Narrow"/>
                <a:ea typeface="Arial Narrow"/>
                <a:cs typeface="Arial Narrow"/>
                <a:sym typeface="Arial Narrow"/>
              </a:defRPr>
            </a:lvl1pPr>
            <a:lvl2pPr marL="0" marR="0" lvl="1" indent="0" algn="l" rtl="0">
              <a:spcBef>
                <a:spcPts val="0"/>
              </a:spcBef>
              <a:spcAft>
                <a:spcPts val="0"/>
              </a:spcAft>
              <a:buNone/>
              <a:defRPr sz="6100" b="0" i="0" u="none" strike="noStrike" cap="none">
                <a:solidFill>
                  <a:srgbClr val="572314"/>
                </a:solidFill>
                <a:latin typeface="Cabin"/>
                <a:ea typeface="Cabin"/>
                <a:cs typeface="Cabin"/>
                <a:sym typeface="Cabin"/>
              </a:defRPr>
            </a:lvl2pPr>
            <a:lvl3pPr marL="0" marR="0" lvl="2" indent="0" algn="l" rtl="0">
              <a:spcBef>
                <a:spcPts val="0"/>
              </a:spcBef>
              <a:spcAft>
                <a:spcPts val="0"/>
              </a:spcAft>
              <a:buNone/>
              <a:defRPr sz="6100" b="0" i="0" u="none" strike="noStrike" cap="none">
                <a:solidFill>
                  <a:srgbClr val="572314"/>
                </a:solidFill>
                <a:latin typeface="Cabin"/>
                <a:ea typeface="Cabin"/>
                <a:cs typeface="Cabin"/>
                <a:sym typeface="Cabin"/>
              </a:defRPr>
            </a:lvl3pPr>
            <a:lvl4pPr marL="0" marR="0" lvl="3" indent="0" algn="l" rtl="0">
              <a:spcBef>
                <a:spcPts val="0"/>
              </a:spcBef>
              <a:spcAft>
                <a:spcPts val="0"/>
              </a:spcAft>
              <a:buNone/>
              <a:defRPr sz="6100" b="0" i="0" u="none" strike="noStrike" cap="none">
                <a:solidFill>
                  <a:srgbClr val="572314"/>
                </a:solidFill>
                <a:latin typeface="Cabin"/>
                <a:ea typeface="Cabin"/>
                <a:cs typeface="Cabin"/>
                <a:sym typeface="Cabin"/>
              </a:defRPr>
            </a:lvl4pPr>
            <a:lvl5pPr marL="0" marR="0" lvl="4" indent="0" algn="l" rtl="0">
              <a:spcBef>
                <a:spcPts val="0"/>
              </a:spcBef>
              <a:spcAft>
                <a:spcPts val="0"/>
              </a:spcAft>
              <a:buNone/>
              <a:defRPr sz="6100" b="0" i="0" u="none" strike="noStrike" cap="none">
                <a:solidFill>
                  <a:srgbClr val="572314"/>
                </a:solidFill>
                <a:latin typeface="Cabin"/>
                <a:ea typeface="Cabin"/>
                <a:cs typeface="Cabin"/>
                <a:sym typeface="Cabin"/>
              </a:defRPr>
            </a:lvl5pPr>
            <a:lvl6pPr marL="457176" marR="0" lvl="5" indent="-12676" algn="l" rtl="0">
              <a:spcBef>
                <a:spcPts val="0"/>
              </a:spcBef>
              <a:spcAft>
                <a:spcPts val="0"/>
              </a:spcAft>
              <a:buNone/>
              <a:defRPr sz="6100" b="0" i="0" u="none" strike="noStrike" cap="none">
                <a:solidFill>
                  <a:srgbClr val="572314"/>
                </a:solidFill>
                <a:latin typeface="Cabin"/>
                <a:ea typeface="Cabin"/>
                <a:cs typeface="Cabin"/>
                <a:sym typeface="Cabin"/>
              </a:defRPr>
            </a:lvl6pPr>
            <a:lvl7pPr marL="914354" marR="0" lvl="6" indent="-12653" algn="l" rtl="0">
              <a:spcBef>
                <a:spcPts val="0"/>
              </a:spcBef>
              <a:spcAft>
                <a:spcPts val="0"/>
              </a:spcAft>
              <a:buNone/>
              <a:defRPr sz="6100" b="0" i="0" u="none" strike="noStrike" cap="none">
                <a:solidFill>
                  <a:srgbClr val="572314"/>
                </a:solidFill>
                <a:latin typeface="Cabin"/>
                <a:ea typeface="Cabin"/>
                <a:cs typeface="Cabin"/>
                <a:sym typeface="Cabin"/>
              </a:defRPr>
            </a:lvl7pPr>
            <a:lvl8pPr marL="1371530" marR="0" lvl="7" indent="-12630" algn="l" rtl="0">
              <a:spcBef>
                <a:spcPts val="0"/>
              </a:spcBef>
              <a:spcAft>
                <a:spcPts val="0"/>
              </a:spcAft>
              <a:buNone/>
              <a:defRPr sz="6100" b="0" i="0" u="none" strike="noStrike" cap="none">
                <a:solidFill>
                  <a:srgbClr val="572314"/>
                </a:solidFill>
                <a:latin typeface="Cabin"/>
                <a:ea typeface="Cabin"/>
                <a:cs typeface="Cabin"/>
                <a:sym typeface="Cabin"/>
              </a:defRPr>
            </a:lvl8pPr>
            <a:lvl9pPr marL="1828706" marR="0" lvl="8" indent="-12606" algn="l" rtl="0">
              <a:spcBef>
                <a:spcPts val="0"/>
              </a:spcBef>
              <a:spcAft>
                <a:spcPts val="0"/>
              </a:spcAft>
              <a:buNone/>
              <a:defRPr sz="6100" b="0" i="0" u="none" strike="noStrike" cap="none">
                <a:solidFill>
                  <a:srgbClr val="572314"/>
                </a:solidFill>
                <a:latin typeface="Cabin"/>
                <a:ea typeface="Cabin"/>
                <a:cs typeface="Cabin"/>
                <a:sym typeface="Cabin"/>
              </a:defRPr>
            </a:lvl9pPr>
          </a:lstStyle>
          <a:p>
            <a:endParaRPr/>
          </a:p>
        </p:txBody>
      </p:sp>
      <p:sp>
        <p:nvSpPr>
          <p:cNvPr id="39" name="Shape 39"/>
          <p:cNvSpPr txBox="1">
            <a:spLocks noGrp="1"/>
          </p:cNvSpPr>
          <p:nvPr>
            <p:ph type="body" idx="1"/>
          </p:nvPr>
        </p:nvSpPr>
        <p:spPr>
          <a:xfrm>
            <a:off x="650239" y="1751125"/>
            <a:ext cx="11832349" cy="6436924"/>
          </a:xfrm>
          <a:prstGeom prst="rect">
            <a:avLst/>
          </a:prstGeom>
          <a:noFill/>
          <a:ln>
            <a:noFill/>
          </a:ln>
        </p:spPr>
        <p:txBody>
          <a:bodyPr lIns="91425" tIns="91425" rIns="91425" bIns="91425" anchor="t" anchorCtr="0"/>
          <a:lstStyle>
            <a:lvl1pPr marL="487671" marR="0" lvl="0" indent="-314291" algn="l" rtl="0">
              <a:spcBef>
                <a:spcPts val="850"/>
              </a:spcBef>
              <a:spcAft>
                <a:spcPts val="0"/>
              </a:spcAft>
              <a:buClr>
                <a:schemeClr val="accent1"/>
              </a:buClr>
              <a:buSzPct val="80305"/>
              <a:buFont typeface="Noto Sans Symbols"/>
              <a:buChar char="▪"/>
              <a:defRPr sz="3413" b="0" i="0" u="none" strike="noStrike" cap="none">
                <a:solidFill>
                  <a:schemeClr val="dk1"/>
                </a:solidFill>
                <a:latin typeface="Arial"/>
                <a:ea typeface="Arial"/>
                <a:cs typeface="Arial"/>
                <a:sym typeface="Arial"/>
              </a:defRPr>
            </a:lvl1pPr>
            <a:lvl2pPr marL="909591" marR="0" lvl="1" indent="-157496" algn="l" rtl="0">
              <a:spcBef>
                <a:spcPts val="788"/>
              </a:spcBef>
              <a:spcAft>
                <a:spcPts val="0"/>
              </a:spcAft>
              <a:buClr>
                <a:schemeClr val="accent1"/>
              </a:buClr>
              <a:buSzPct val="101571"/>
              <a:buFont typeface="Verdana"/>
              <a:buChar char="◦"/>
              <a:defRPr sz="2844" b="0" i="0" u="none" strike="noStrike" cap="none">
                <a:solidFill>
                  <a:schemeClr val="dk1"/>
                </a:solidFill>
                <a:latin typeface="Arial"/>
                <a:ea typeface="Arial"/>
                <a:cs typeface="Arial"/>
                <a:sym typeface="Arial"/>
              </a:defRPr>
            </a:lvl2pPr>
            <a:lvl3pPr marL="1625575" marR="0" lvl="2" indent="-167614" algn="l" rtl="0">
              <a:spcBef>
                <a:spcPts val="512"/>
              </a:spcBef>
              <a:spcAft>
                <a:spcPts val="0"/>
              </a:spcAft>
              <a:buClr>
                <a:schemeClr val="accent2"/>
              </a:buClr>
              <a:buSzPct val="98461"/>
              <a:buFont typeface="Noto Sans Symbols"/>
              <a:buChar char="▪"/>
              <a:defRPr sz="2560" b="0" i="0" u="none" strike="noStrike" cap="none">
                <a:solidFill>
                  <a:schemeClr val="dk1"/>
                </a:solidFill>
                <a:latin typeface="Arial"/>
                <a:ea typeface="Arial"/>
                <a:cs typeface="Arial"/>
                <a:sym typeface="Arial"/>
              </a:defRPr>
            </a:lvl3pPr>
            <a:lvl4pPr marL="1560434" marR="0" lvl="3" indent="-107808" algn="l" rtl="0">
              <a:spcBef>
                <a:spcPts val="455"/>
              </a:spcBef>
              <a:spcAft>
                <a:spcPts val="0"/>
              </a:spcAft>
              <a:buClr>
                <a:srgbClr val="C32D2E"/>
              </a:buClr>
              <a:buSzPct val="98956"/>
              <a:buFont typeface="Noto Sans Symbols"/>
              <a:buChar char="⚫"/>
              <a:defRPr sz="2276" b="0" i="0" u="none" strike="noStrike" cap="none">
                <a:solidFill>
                  <a:schemeClr val="dk1"/>
                </a:solidFill>
                <a:latin typeface="Arial"/>
                <a:ea typeface="Arial"/>
                <a:cs typeface="Arial"/>
                <a:sym typeface="Arial"/>
              </a:defRPr>
            </a:lvl4pPr>
            <a:lvl5pPr marL="1846169" marR="0" lvl="4" indent="-108809" algn="l" rtl="0">
              <a:spcBef>
                <a:spcPts val="512"/>
              </a:spcBef>
              <a:spcAft>
                <a:spcPts val="0"/>
              </a:spcAft>
              <a:buClr>
                <a:srgbClr val="84AA33"/>
              </a:buClr>
              <a:buSzPct val="98461"/>
              <a:buFont typeface="Noto Sans Symbols"/>
              <a:buChar char="⚫"/>
              <a:defRPr sz="2560" b="0" i="0" u="none" strike="noStrike" cap="none">
                <a:solidFill>
                  <a:schemeClr val="dk1"/>
                </a:solidFill>
                <a:latin typeface="Arial"/>
                <a:ea typeface="Arial"/>
                <a:cs typeface="Arial"/>
                <a:sym typeface="Arial"/>
              </a:defRPr>
            </a:lvl5pPr>
            <a:lvl6pPr marL="2145648" marR="0" lvl="5" indent="-103487" algn="l" rtl="0">
              <a:lnSpc>
                <a:spcPct val="100000"/>
              </a:lnSpc>
              <a:spcBef>
                <a:spcPts val="512"/>
              </a:spcBef>
              <a:buClr>
                <a:schemeClr val="accent5"/>
              </a:buClr>
              <a:buSzPct val="98461"/>
              <a:buFont typeface="Noto Sans Symbols"/>
              <a:buChar char="⚫"/>
              <a:defRPr sz="2560" b="0" i="0" u="none" strike="noStrike" cap="none">
                <a:solidFill>
                  <a:schemeClr val="dk1"/>
                </a:solidFill>
                <a:latin typeface="Cabin"/>
                <a:ea typeface="Cabin"/>
                <a:cs typeface="Cabin"/>
                <a:sym typeface="Cabin"/>
              </a:defRPr>
            </a:lvl6pPr>
            <a:lvl7pPr marL="2444739" marR="0" lvl="6" indent="-97778" algn="l" rtl="0">
              <a:lnSpc>
                <a:spcPct val="100000"/>
              </a:lnSpc>
              <a:spcBef>
                <a:spcPts val="512"/>
              </a:spcBef>
              <a:buClr>
                <a:schemeClr val="accent6"/>
              </a:buClr>
              <a:buSzPct val="98461"/>
              <a:buFont typeface="Noto Sans Symbols"/>
              <a:buChar char="⚫"/>
              <a:defRPr sz="2560" b="0" i="0" u="none" strike="noStrike" cap="none">
                <a:solidFill>
                  <a:schemeClr val="dk1"/>
                </a:solidFill>
                <a:latin typeface="Cabin"/>
                <a:ea typeface="Cabin"/>
                <a:cs typeface="Cabin"/>
                <a:sym typeface="Cabin"/>
              </a:defRPr>
            </a:lvl7pPr>
            <a:lvl8pPr marL="2730825" marR="0" lvl="7" indent="-104464" algn="l" rtl="0">
              <a:lnSpc>
                <a:spcPct val="100000"/>
              </a:lnSpc>
              <a:spcBef>
                <a:spcPts val="512"/>
              </a:spcBef>
              <a:buClr>
                <a:schemeClr val="accent6"/>
              </a:buClr>
              <a:buSzPct val="98461"/>
              <a:buFont typeface="Noto Sans Symbols"/>
              <a:buChar char="⚫"/>
              <a:defRPr sz="2560" b="0" i="0" u="none" strike="noStrike" cap="none">
                <a:solidFill>
                  <a:schemeClr val="dk1"/>
                </a:solidFill>
                <a:latin typeface="Cabin"/>
                <a:ea typeface="Cabin"/>
                <a:cs typeface="Cabin"/>
                <a:sym typeface="Cabin"/>
              </a:defRPr>
            </a:lvl8pPr>
            <a:lvl9pPr marL="3029916" marR="0" lvl="8" indent="-98755" algn="l" rtl="0">
              <a:lnSpc>
                <a:spcPct val="100000"/>
              </a:lnSpc>
              <a:spcBef>
                <a:spcPts val="512"/>
              </a:spcBef>
              <a:buClr>
                <a:schemeClr val="accent6"/>
              </a:buClr>
              <a:buSzPct val="98461"/>
              <a:buFont typeface="Noto Sans Symbols"/>
              <a:buChar char="⚫"/>
              <a:defRPr sz="2560" b="0" i="0" u="none" strike="noStrike" cap="none">
                <a:solidFill>
                  <a:schemeClr val="dk1"/>
                </a:solidFill>
                <a:latin typeface="Cabin"/>
                <a:ea typeface="Cabin"/>
                <a:cs typeface="Cabin"/>
                <a:sym typeface="Cabin"/>
              </a:defRPr>
            </a:lvl9pPr>
          </a:lstStyle>
          <a:p>
            <a:endParaRPr/>
          </a:p>
        </p:txBody>
      </p:sp>
      <p:sp>
        <p:nvSpPr>
          <p:cNvPr id="40" name="Shape 40"/>
          <p:cNvSpPr txBox="1"/>
          <p:nvPr/>
        </p:nvSpPr>
        <p:spPr>
          <a:xfrm>
            <a:off x="5798237" y="9040142"/>
            <a:ext cx="1408327" cy="519288"/>
          </a:xfrm>
          <a:prstGeom prst="rect">
            <a:avLst/>
          </a:prstGeom>
          <a:noFill/>
          <a:ln>
            <a:noFill/>
          </a:ln>
        </p:spPr>
        <p:txBody>
          <a:bodyPr lIns="130025" tIns="65000" rIns="130025" bIns="65000" anchor="ctr" anchorCtr="0">
            <a:noAutofit/>
          </a:bodyPr>
          <a:lstStyle/>
          <a:p>
            <a:pPr marL="0" marR="0" lvl="0" indent="0" algn="ctr" rtl="0">
              <a:spcBef>
                <a:spcPts val="0"/>
              </a:spcBef>
              <a:spcAft>
                <a:spcPts val="0"/>
              </a:spcAft>
              <a:buSzPct val="25000"/>
              <a:buNone/>
            </a:pPr>
            <a:fld id="{00000000-1234-1234-1234-123412341234}" type="slidenum">
              <a:rPr lang="en-US" sz="3413">
                <a:solidFill>
                  <a:schemeClr val="dk1"/>
                </a:solidFill>
                <a:latin typeface="Arial Narrow"/>
                <a:ea typeface="Arial Narrow"/>
                <a:cs typeface="Arial Narrow"/>
                <a:sym typeface="Arial Narrow"/>
              </a:rPr>
              <a:t>‹#›</a:t>
            </a:fld>
            <a:endParaRPr lang="en-US" sz="3413">
              <a:solidFill>
                <a:schemeClr val="dk1"/>
              </a:solidFill>
              <a:latin typeface="Arial Narrow"/>
              <a:ea typeface="Arial Narrow"/>
              <a:cs typeface="Arial Narrow"/>
              <a:sym typeface="Arial Narrow"/>
            </a:endParaRPr>
          </a:p>
        </p:txBody>
      </p:sp>
    </p:spTree>
    <p:extLst>
      <p:ext uri="{BB962C8B-B14F-4D97-AF65-F5344CB8AC3E}">
        <p14:creationId xmlns:p14="http://schemas.microsoft.com/office/powerpoint/2010/main" val="433072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41"/>
        <p:cNvGrpSpPr/>
        <p:nvPr/>
      </p:nvGrpSpPr>
      <p:grpSpPr>
        <a:xfrm>
          <a:off x="0" y="0"/>
          <a:ext cx="0" cy="0"/>
          <a:chOff x="0" y="0"/>
          <a:chExt cx="0" cy="0"/>
        </a:xfrm>
      </p:grpSpPr>
      <p:sp>
        <p:nvSpPr>
          <p:cNvPr id="42" name="Shape 42"/>
          <p:cNvSpPr/>
          <p:nvPr/>
        </p:nvSpPr>
        <p:spPr>
          <a:xfrm>
            <a:off x="1310483" y="2010741"/>
            <a:ext cx="299110" cy="299110"/>
          </a:xfrm>
          <a:prstGeom prst="ellipse">
            <a:avLst/>
          </a:prstGeom>
          <a:gradFill>
            <a:gsLst>
              <a:gs pos="0">
                <a:srgbClr val="D7F6FF">
                  <a:alpha val="94901"/>
                </a:srgbClr>
              </a:gs>
              <a:gs pos="50000">
                <a:srgbClr val="C0E3F0">
                  <a:alpha val="89803"/>
                </a:srgbClr>
              </a:gs>
              <a:gs pos="95000">
                <a:srgbClr val="65C6EA">
                  <a:alpha val="87843"/>
                </a:srgbClr>
              </a:gs>
              <a:gs pos="100000">
                <a:srgbClr val="00BBF1">
                  <a:alpha val="84705"/>
                </a:srgbClr>
              </a:gs>
            </a:gsLst>
            <a:path path="circle">
              <a:fillToRect r="100000" b="100000"/>
            </a:path>
            <a:tileRect l="-100000" t="-100000"/>
          </a:gradFill>
          <a:ln w="9525" cap="rnd" cmpd="sng">
            <a:solidFill>
              <a:srgbClr val="2F8DA4">
                <a:alpha val="60000"/>
              </a:srgbClr>
            </a:solidFill>
            <a:prstDash val="solid"/>
            <a:round/>
            <a:headEnd type="none" w="med" len="med"/>
            <a:tailEnd type="none" w="med" len="med"/>
          </a:ln>
        </p:spPr>
        <p:txBody>
          <a:bodyPr lIns="130025" tIns="65000" rIns="130025" bIns="65000" anchor="ctr" anchorCtr="0">
            <a:noAutofit/>
          </a:bodyPr>
          <a:lstStyle/>
          <a:p>
            <a:pPr marL="0" marR="0" lvl="0" indent="0" algn="ctr" rtl="0">
              <a:spcBef>
                <a:spcPts val="0"/>
              </a:spcBef>
              <a:spcAft>
                <a:spcPts val="0"/>
              </a:spcAft>
              <a:buNone/>
            </a:pPr>
            <a:endParaRPr sz="4200">
              <a:solidFill>
                <a:srgbClr val="000000"/>
              </a:solidFill>
              <a:latin typeface="Cabin"/>
              <a:ea typeface="Cabin"/>
              <a:cs typeface="Cabin"/>
              <a:sym typeface="Cabin"/>
            </a:endParaRPr>
          </a:p>
        </p:txBody>
      </p:sp>
      <p:sp>
        <p:nvSpPr>
          <p:cNvPr id="43" name="Shape 43"/>
          <p:cNvSpPr/>
          <p:nvPr/>
        </p:nvSpPr>
        <p:spPr>
          <a:xfrm>
            <a:off x="1646238" y="1912939"/>
            <a:ext cx="90486" cy="90486"/>
          </a:xfrm>
          <a:prstGeom prst="ellipse">
            <a:avLst/>
          </a:prstGeom>
          <a:noFill/>
          <a:ln w="12700" cap="rnd" cmpd="sng">
            <a:solidFill>
              <a:srgbClr val="317F92">
                <a:alpha val="60000"/>
              </a:srgbClr>
            </a:solidFill>
            <a:prstDash val="solid"/>
            <a:round/>
            <a:headEnd type="none" w="med" len="med"/>
            <a:tailEnd type="none" w="med" len="med"/>
          </a:ln>
        </p:spPr>
        <p:txBody>
          <a:bodyPr lIns="130025" tIns="65000" rIns="130025" bIns="65000" anchor="ctr" anchorCtr="0">
            <a:noAutofit/>
          </a:bodyPr>
          <a:lstStyle/>
          <a:p>
            <a:pPr marL="0" marR="0" lvl="0" indent="0" algn="ctr" rtl="0">
              <a:spcBef>
                <a:spcPts val="0"/>
              </a:spcBef>
              <a:spcAft>
                <a:spcPts val="0"/>
              </a:spcAft>
              <a:buNone/>
            </a:pPr>
            <a:endParaRPr sz="4300">
              <a:solidFill>
                <a:srgbClr val="000000"/>
              </a:solidFill>
              <a:latin typeface="Helvetica Neue"/>
              <a:ea typeface="Helvetica Neue"/>
              <a:cs typeface="Helvetica Neue"/>
              <a:sym typeface="Helvetica Neue"/>
            </a:endParaRPr>
          </a:p>
        </p:txBody>
      </p:sp>
      <p:sp>
        <p:nvSpPr>
          <p:cNvPr id="44" name="Shape 44"/>
          <p:cNvSpPr txBox="1">
            <a:spLocks noGrp="1"/>
          </p:cNvSpPr>
          <p:nvPr>
            <p:ph type="ctrTitle"/>
          </p:nvPr>
        </p:nvSpPr>
        <p:spPr>
          <a:xfrm>
            <a:off x="2037418" y="511854"/>
            <a:ext cx="10533888" cy="2093772"/>
          </a:xfrm>
          <a:prstGeom prst="rect">
            <a:avLst/>
          </a:prstGeom>
          <a:noFill/>
          <a:ln>
            <a:noFill/>
          </a:ln>
        </p:spPr>
        <p:txBody>
          <a:bodyPr lIns="91425" tIns="91425" rIns="91425" bIns="91425" anchor="b" anchorCtr="0"/>
          <a:lstStyle>
            <a:lvl1pPr marL="0" marR="0" lvl="0" indent="0" algn="l" rtl="0">
              <a:spcBef>
                <a:spcPts val="0"/>
              </a:spcBef>
              <a:spcAft>
                <a:spcPts val="0"/>
              </a:spcAft>
              <a:buNone/>
              <a:defRPr sz="6100" b="0" i="0" u="none" strike="noStrike" cap="none">
                <a:solidFill>
                  <a:srgbClr val="572314"/>
                </a:solidFill>
                <a:latin typeface="Cabin"/>
                <a:ea typeface="Cabin"/>
                <a:cs typeface="Cabin"/>
                <a:sym typeface="Cabin"/>
              </a:defRPr>
            </a:lvl1pPr>
            <a:lvl2pPr marL="0" marR="0" lvl="1" indent="0" algn="l" rtl="0">
              <a:spcBef>
                <a:spcPts val="0"/>
              </a:spcBef>
              <a:spcAft>
                <a:spcPts val="0"/>
              </a:spcAft>
              <a:buNone/>
              <a:defRPr sz="6100" b="0" i="0" u="none" strike="noStrike" cap="none">
                <a:solidFill>
                  <a:srgbClr val="572314"/>
                </a:solidFill>
                <a:latin typeface="Cabin"/>
                <a:ea typeface="Cabin"/>
                <a:cs typeface="Cabin"/>
                <a:sym typeface="Cabin"/>
              </a:defRPr>
            </a:lvl2pPr>
            <a:lvl3pPr marL="0" marR="0" lvl="2" indent="0" algn="l" rtl="0">
              <a:spcBef>
                <a:spcPts val="0"/>
              </a:spcBef>
              <a:spcAft>
                <a:spcPts val="0"/>
              </a:spcAft>
              <a:buNone/>
              <a:defRPr sz="6100" b="0" i="0" u="none" strike="noStrike" cap="none">
                <a:solidFill>
                  <a:srgbClr val="572314"/>
                </a:solidFill>
                <a:latin typeface="Cabin"/>
                <a:ea typeface="Cabin"/>
                <a:cs typeface="Cabin"/>
                <a:sym typeface="Cabin"/>
              </a:defRPr>
            </a:lvl3pPr>
            <a:lvl4pPr marL="0" marR="0" lvl="3" indent="0" algn="l" rtl="0">
              <a:spcBef>
                <a:spcPts val="0"/>
              </a:spcBef>
              <a:spcAft>
                <a:spcPts val="0"/>
              </a:spcAft>
              <a:buNone/>
              <a:defRPr sz="6100" b="0" i="0" u="none" strike="noStrike" cap="none">
                <a:solidFill>
                  <a:srgbClr val="572314"/>
                </a:solidFill>
                <a:latin typeface="Cabin"/>
                <a:ea typeface="Cabin"/>
                <a:cs typeface="Cabin"/>
                <a:sym typeface="Cabin"/>
              </a:defRPr>
            </a:lvl4pPr>
            <a:lvl5pPr marL="0" marR="0" lvl="4" indent="0" algn="l" rtl="0">
              <a:spcBef>
                <a:spcPts val="0"/>
              </a:spcBef>
              <a:spcAft>
                <a:spcPts val="0"/>
              </a:spcAft>
              <a:buNone/>
              <a:defRPr sz="6100" b="0" i="0" u="none" strike="noStrike" cap="none">
                <a:solidFill>
                  <a:srgbClr val="572314"/>
                </a:solidFill>
                <a:latin typeface="Cabin"/>
                <a:ea typeface="Cabin"/>
                <a:cs typeface="Cabin"/>
                <a:sym typeface="Cabin"/>
              </a:defRPr>
            </a:lvl5pPr>
            <a:lvl6pPr marL="457176" marR="0" lvl="5" indent="-12676" algn="l" rtl="0">
              <a:spcBef>
                <a:spcPts val="0"/>
              </a:spcBef>
              <a:spcAft>
                <a:spcPts val="0"/>
              </a:spcAft>
              <a:buNone/>
              <a:defRPr sz="6100" b="0" i="0" u="none" strike="noStrike" cap="none">
                <a:solidFill>
                  <a:srgbClr val="572314"/>
                </a:solidFill>
                <a:latin typeface="Cabin"/>
                <a:ea typeface="Cabin"/>
                <a:cs typeface="Cabin"/>
                <a:sym typeface="Cabin"/>
              </a:defRPr>
            </a:lvl6pPr>
            <a:lvl7pPr marL="914354" marR="0" lvl="6" indent="-12653" algn="l" rtl="0">
              <a:spcBef>
                <a:spcPts val="0"/>
              </a:spcBef>
              <a:spcAft>
                <a:spcPts val="0"/>
              </a:spcAft>
              <a:buNone/>
              <a:defRPr sz="6100" b="0" i="0" u="none" strike="noStrike" cap="none">
                <a:solidFill>
                  <a:srgbClr val="572314"/>
                </a:solidFill>
                <a:latin typeface="Cabin"/>
                <a:ea typeface="Cabin"/>
                <a:cs typeface="Cabin"/>
                <a:sym typeface="Cabin"/>
              </a:defRPr>
            </a:lvl7pPr>
            <a:lvl8pPr marL="1371530" marR="0" lvl="7" indent="-12630" algn="l" rtl="0">
              <a:spcBef>
                <a:spcPts val="0"/>
              </a:spcBef>
              <a:spcAft>
                <a:spcPts val="0"/>
              </a:spcAft>
              <a:buNone/>
              <a:defRPr sz="6100" b="0" i="0" u="none" strike="noStrike" cap="none">
                <a:solidFill>
                  <a:srgbClr val="572314"/>
                </a:solidFill>
                <a:latin typeface="Cabin"/>
                <a:ea typeface="Cabin"/>
                <a:cs typeface="Cabin"/>
                <a:sym typeface="Cabin"/>
              </a:defRPr>
            </a:lvl8pPr>
            <a:lvl9pPr marL="1828706" marR="0" lvl="8" indent="-12606" algn="l" rtl="0">
              <a:spcBef>
                <a:spcPts val="0"/>
              </a:spcBef>
              <a:spcAft>
                <a:spcPts val="0"/>
              </a:spcAft>
              <a:buNone/>
              <a:defRPr sz="6100" b="0" i="0" u="none" strike="noStrike" cap="none">
                <a:solidFill>
                  <a:srgbClr val="572314"/>
                </a:solidFill>
                <a:latin typeface="Cabin"/>
                <a:ea typeface="Cabin"/>
                <a:cs typeface="Cabin"/>
                <a:sym typeface="Cabin"/>
              </a:defRPr>
            </a:lvl9pPr>
          </a:lstStyle>
          <a:p>
            <a:endParaRPr/>
          </a:p>
        </p:txBody>
      </p:sp>
      <p:sp>
        <p:nvSpPr>
          <p:cNvPr id="45" name="Shape 45"/>
          <p:cNvSpPr txBox="1">
            <a:spLocks noGrp="1"/>
          </p:cNvSpPr>
          <p:nvPr>
            <p:ph type="subTitle" idx="1"/>
          </p:nvPr>
        </p:nvSpPr>
        <p:spPr>
          <a:xfrm>
            <a:off x="2037418" y="2631201"/>
            <a:ext cx="10533888" cy="2492587"/>
          </a:xfrm>
          <a:prstGeom prst="rect">
            <a:avLst/>
          </a:prstGeom>
          <a:noFill/>
          <a:ln>
            <a:noFill/>
          </a:ln>
        </p:spPr>
        <p:txBody>
          <a:bodyPr lIns="91425" tIns="91425" rIns="91425" bIns="91425" anchor="t" anchorCtr="0"/>
          <a:lstStyle>
            <a:lvl1pPr marL="39012" marR="0" lvl="0" indent="-911" algn="l" rtl="0">
              <a:spcBef>
                <a:spcPts val="850"/>
              </a:spcBef>
              <a:spcAft>
                <a:spcPts val="0"/>
              </a:spcAft>
              <a:buClr>
                <a:schemeClr val="accent1"/>
              </a:buClr>
              <a:buFont typeface="Noto Sans Symbols"/>
              <a:buNone/>
              <a:defRPr sz="3700" b="0" i="0" u="none" strike="noStrike" cap="none">
                <a:solidFill>
                  <a:srgbClr val="341108"/>
                </a:solidFill>
                <a:latin typeface="Cabin"/>
                <a:ea typeface="Cabin"/>
                <a:cs typeface="Cabin"/>
                <a:sym typeface="Cabin"/>
              </a:defRPr>
            </a:lvl1pPr>
            <a:lvl2pPr marL="650197" marR="0" lvl="1" indent="-2496" algn="ctr" rtl="0">
              <a:spcBef>
                <a:spcPts val="788"/>
              </a:spcBef>
              <a:spcAft>
                <a:spcPts val="0"/>
              </a:spcAft>
              <a:buClr>
                <a:schemeClr val="accent1"/>
              </a:buClr>
              <a:buFont typeface="Verdana"/>
              <a:buNone/>
              <a:defRPr sz="4000" b="0" i="0" u="none" strike="noStrike" cap="none">
                <a:solidFill>
                  <a:schemeClr val="dk1"/>
                </a:solidFill>
                <a:latin typeface="Cabin"/>
                <a:ea typeface="Cabin"/>
                <a:cs typeface="Cabin"/>
                <a:sym typeface="Cabin"/>
              </a:defRPr>
            </a:lvl2pPr>
            <a:lvl3pPr marL="1300393" marR="0" lvl="2" indent="-4993" algn="ctr" rtl="0">
              <a:spcBef>
                <a:spcPts val="680"/>
              </a:spcBef>
              <a:spcAft>
                <a:spcPts val="0"/>
              </a:spcAft>
              <a:buClr>
                <a:schemeClr val="accent2"/>
              </a:buClr>
              <a:buFont typeface="Noto Sans Symbols"/>
              <a:buNone/>
              <a:defRPr sz="3400" b="0" i="0" u="none" strike="noStrike" cap="none">
                <a:solidFill>
                  <a:schemeClr val="dk1"/>
                </a:solidFill>
                <a:latin typeface="Cabin"/>
                <a:ea typeface="Cabin"/>
                <a:cs typeface="Cabin"/>
                <a:sym typeface="Cabin"/>
              </a:defRPr>
            </a:lvl3pPr>
            <a:lvl4pPr marL="1950590" marR="0" lvl="3" indent="-7490" algn="ctr" rtl="0">
              <a:spcBef>
                <a:spcPts val="560"/>
              </a:spcBef>
              <a:spcAft>
                <a:spcPts val="0"/>
              </a:spcAft>
              <a:buClr>
                <a:srgbClr val="C32D2E"/>
              </a:buClr>
              <a:buFont typeface="Noto Sans Symbols"/>
              <a:buNone/>
              <a:defRPr sz="2800" b="0" i="0" u="none" strike="noStrike" cap="none">
                <a:solidFill>
                  <a:schemeClr val="dk1"/>
                </a:solidFill>
                <a:latin typeface="Cabin"/>
                <a:ea typeface="Cabin"/>
                <a:cs typeface="Cabin"/>
                <a:sym typeface="Cabin"/>
              </a:defRPr>
            </a:lvl4pPr>
            <a:lvl5pPr marL="2600786" marR="0" lvl="4" indent="-9986" algn="ctr" rtl="0">
              <a:spcBef>
                <a:spcPts val="560"/>
              </a:spcBef>
              <a:spcAft>
                <a:spcPts val="0"/>
              </a:spcAft>
              <a:buClr>
                <a:srgbClr val="84AA33"/>
              </a:buClr>
              <a:buFont typeface="Noto Sans Symbols"/>
              <a:buNone/>
              <a:defRPr sz="2800" b="0" i="0" u="none" strike="noStrike" cap="none">
                <a:solidFill>
                  <a:schemeClr val="dk1"/>
                </a:solidFill>
                <a:latin typeface="Cabin"/>
                <a:ea typeface="Cabin"/>
                <a:cs typeface="Cabin"/>
                <a:sym typeface="Cabin"/>
              </a:defRPr>
            </a:lvl5pPr>
            <a:lvl6pPr marL="3250983" marR="0" lvl="5" indent="-12482" algn="ctr" rtl="0">
              <a:lnSpc>
                <a:spcPct val="100000"/>
              </a:lnSpc>
              <a:spcBef>
                <a:spcPts val="560"/>
              </a:spcBef>
              <a:buClr>
                <a:schemeClr val="accent5"/>
              </a:buClr>
              <a:buFont typeface="Noto Sans Symbols"/>
              <a:buNone/>
              <a:defRPr sz="2800" b="0" i="0" u="none" strike="noStrike" cap="none">
                <a:solidFill>
                  <a:schemeClr val="dk1"/>
                </a:solidFill>
                <a:latin typeface="Cabin"/>
                <a:ea typeface="Cabin"/>
                <a:cs typeface="Cabin"/>
                <a:sym typeface="Cabin"/>
              </a:defRPr>
            </a:lvl6pPr>
            <a:lvl7pPr marL="3901180" marR="0" lvl="6" indent="-2280" algn="ctr" rtl="0">
              <a:lnSpc>
                <a:spcPct val="100000"/>
              </a:lnSpc>
              <a:spcBef>
                <a:spcPts val="560"/>
              </a:spcBef>
              <a:buClr>
                <a:schemeClr val="accent6"/>
              </a:buClr>
              <a:buFont typeface="Noto Sans Symbols"/>
              <a:buNone/>
              <a:defRPr sz="2800" b="0" i="0" u="none" strike="noStrike" cap="none">
                <a:solidFill>
                  <a:schemeClr val="dk1"/>
                </a:solidFill>
                <a:latin typeface="Cabin"/>
                <a:ea typeface="Cabin"/>
                <a:cs typeface="Cabin"/>
                <a:sym typeface="Cabin"/>
              </a:defRPr>
            </a:lvl7pPr>
            <a:lvl8pPr marL="4551376" marR="0" lvl="7" indent="-4776" algn="ctr" rtl="0">
              <a:lnSpc>
                <a:spcPct val="100000"/>
              </a:lnSpc>
              <a:spcBef>
                <a:spcPts val="560"/>
              </a:spcBef>
              <a:buClr>
                <a:schemeClr val="accent6"/>
              </a:buClr>
              <a:buFont typeface="Noto Sans Symbols"/>
              <a:buNone/>
              <a:defRPr sz="2800" b="0" i="0" u="none" strike="noStrike" cap="none">
                <a:solidFill>
                  <a:schemeClr val="dk1"/>
                </a:solidFill>
                <a:latin typeface="Cabin"/>
                <a:ea typeface="Cabin"/>
                <a:cs typeface="Cabin"/>
                <a:sym typeface="Cabin"/>
              </a:defRPr>
            </a:lvl8pPr>
            <a:lvl9pPr marL="5201573" marR="0" lvl="8" indent="-7272" algn="ctr" rtl="0">
              <a:lnSpc>
                <a:spcPct val="100000"/>
              </a:lnSpc>
              <a:spcBef>
                <a:spcPts val="560"/>
              </a:spcBef>
              <a:buClr>
                <a:schemeClr val="accent6"/>
              </a:buClr>
              <a:buFont typeface="Noto Sans Symbols"/>
              <a:buNone/>
              <a:defRPr sz="2800" b="0" i="0" u="none" strike="noStrike" cap="none">
                <a:solidFill>
                  <a:schemeClr val="dk1"/>
                </a:solidFill>
                <a:latin typeface="Cabin"/>
                <a:ea typeface="Cabin"/>
                <a:cs typeface="Cabin"/>
                <a:sym typeface="Cabin"/>
              </a:defRPr>
            </a:lvl9pPr>
          </a:lstStyle>
          <a:p>
            <a:endParaRPr/>
          </a:p>
        </p:txBody>
      </p:sp>
      <p:sp>
        <p:nvSpPr>
          <p:cNvPr id="46" name="Shape 46"/>
          <p:cNvSpPr txBox="1">
            <a:spLocks noGrp="1"/>
          </p:cNvSpPr>
          <p:nvPr>
            <p:ph type="dt" idx="10"/>
          </p:nvPr>
        </p:nvSpPr>
        <p:spPr>
          <a:xfrm>
            <a:off x="5094289" y="8967788"/>
            <a:ext cx="3033712" cy="677861"/>
          </a:xfrm>
          <a:prstGeom prst="rect">
            <a:avLst/>
          </a:prstGeom>
          <a:noFill/>
          <a:ln>
            <a:noFill/>
          </a:ln>
        </p:spPr>
        <p:txBody>
          <a:bodyPr lIns="91425" tIns="91425" rIns="91425" bIns="91425" anchor="b" anchorCtr="0"/>
          <a:lstStyle>
            <a:lvl1pPr marL="0" marR="0" lvl="0" indent="0" algn="r" rtl="0">
              <a:spcBef>
                <a:spcPts val="0"/>
              </a:spcBef>
              <a:spcAft>
                <a:spcPts val="0"/>
              </a:spcAft>
              <a:buNone/>
              <a:defRPr sz="1700">
                <a:solidFill>
                  <a:srgbClr val="B5A788"/>
                </a:solidFill>
                <a:latin typeface="Helvetica Neue"/>
                <a:ea typeface="Helvetica Neue"/>
                <a:cs typeface="Helvetica Neue"/>
                <a:sym typeface="Helvetica Neue"/>
              </a:defRPr>
            </a:lvl1pPr>
            <a:lvl2pPr marL="457176" marR="0" lvl="1" indent="-1267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2pPr>
            <a:lvl3pPr marL="914354" marR="0" lvl="2" indent="-12653"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3pPr>
            <a:lvl4pPr marL="1371530" marR="0" lvl="3" indent="-12630"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4pPr>
            <a:lvl5pPr marL="1828706" marR="0" lvl="4" indent="-1260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5pPr>
            <a:lvl6pPr marL="2285884" marR="0" lvl="5" indent="-12583" algn="l" rtl="0">
              <a:spcBef>
                <a:spcPts val="0"/>
              </a:spcBef>
              <a:buNone/>
              <a:defRPr sz="4300" b="0" i="0" u="none" strike="noStrike" cap="none">
                <a:solidFill>
                  <a:srgbClr val="000000"/>
                </a:solidFill>
                <a:latin typeface="Helvetica Neue"/>
                <a:ea typeface="Helvetica Neue"/>
                <a:cs typeface="Helvetica Neue"/>
                <a:sym typeface="Helvetica Neue"/>
              </a:defRPr>
            </a:lvl6pPr>
            <a:lvl7pPr marL="2743060" marR="0" lvl="6" indent="-12560" algn="l" rtl="0">
              <a:spcBef>
                <a:spcPts val="0"/>
              </a:spcBef>
              <a:buNone/>
              <a:defRPr sz="4300" b="0" i="0" u="none" strike="noStrike" cap="none">
                <a:solidFill>
                  <a:srgbClr val="000000"/>
                </a:solidFill>
                <a:latin typeface="Helvetica Neue"/>
                <a:ea typeface="Helvetica Neue"/>
                <a:cs typeface="Helvetica Neue"/>
                <a:sym typeface="Helvetica Neue"/>
              </a:defRPr>
            </a:lvl7pPr>
            <a:lvl8pPr marL="3200236" marR="0" lvl="7" indent="-12536" algn="l" rtl="0">
              <a:spcBef>
                <a:spcPts val="0"/>
              </a:spcBef>
              <a:buNone/>
              <a:defRPr sz="4300" b="0" i="0" u="none" strike="noStrike" cap="none">
                <a:solidFill>
                  <a:srgbClr val="000000"/>
                </a:solidFill>
                <a:latin typeface="Helvetica Neue"/>
                <a:ea typeface="Helvetica Neue"/>
                <a:cs typeface="Helvetica Neue"/>
                <a:sym typeface="Helvetica Neue"/>
              </a:defRPr>
            </a:lvl8pPr>
            <a:lvl9pPr marL="3657413" marR="0" lvl="8" indent="-12513" algn="l" rtl="0">
              <a:spcBef>
                <a:spcPts val="0"/>
              </a:spcBef>
              <a:buNone/>
              <a:defRPr sz="4300" b="0" i="0" u="none" strike="noStrike" cap="none">
                <a:solidFill>
                  <a:srgbClr val="000000"/>
                </a:solidFill>
                <a:latin typeface="Helvetica Neue"/>
                <a:ea typeface="Helvetica Neue"/>
                <a:cs typeface="Helvetica Neue"/>
                <a:sym typeface="Helvetica Neue"/>
              </a:defRPr>
            </a:lvl9pPr>
          </a:lstStyle>
          <a:p>
            <a:endParaRPr/>
          </a:p>
        </p:txBody>
      </p:sp>
      <p:sp>
        <p:nvSpPr>
          <p:cNvPr id="47" name="Shape 47"/>
          <p:cNvSpPr txBox="1">
            <a:spLocks noGrp="1"/>
          </p:cNvSpPr>
          <p:nvPr>
            <p:ph type="ftr" idx="11"/>
          </p:nvPr>
        </p:nvSpPr>
        <p:spPr>
          <a:xfrm>
            <a:off x="8128000" y="8967788"/>
            <a:ext cx="4117975" cy="677861"/>
          </a:xfrm>
          <a:prstGeom prst="rect">
            <a:avLst/>
          </a:prstGeom>
          <a:noFill/>
          <a:ln>
            <a:noFill/>
          </a:ln>
        </p:spPr>
        <p:txBody>
          <a:bodyPr lIns="91425" tIns="91425" rIns="91425" bIns="91425" anchor="b" anchorCtr="0"/>
          <a:lstStyle>
            <a:lvl1pPr marL="0" marR="0" lvl="0" indent="0" algn="ctr" rtl="0">
              <a:spcBef>
                <a:spcPts val="0"/>
              </a:spcBef>
              <a:spcAft>
                <a:spcPts val="0"/>
              </a:spcAft>
              <a:buNone/>
              <a:defRPr sz="1700">
                <a:solidFill>
                  <a:srgbClr val="B5A788"/>
                </a:solidFill>
                <a:latin typeface="Helvetica Neue"/>
                <a:ea typeface="Helvetica Neue"/>
                <a:cs typeface="Helvetica Neue"/>
                <a:sym typeface="Helvetica Neue"/>
              </a:defRPr>
            </a:lvl1pPr>
            <a:lvl2pPr marL="457176" marR="0" lvl="1" indent="-1267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2pPr>
            <a:lvl3pPr marL="914354" marR="0" lvl="2" indent="-12653"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3pPr>
            <a:lvl4pPr marL="1371530" marR="0" lvl="3" indent="-12630"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4pPr>
            <a:lvl5pPr marL="1828706" marR="0" lvl="4" indent="-1260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5pPr>
            <a:lvl6pPr marL="2285884" marR="0" lvl="5" indent="-12583" algn="l" rtl="0">
              <a:spcBef>
                <a:spcPts val="0"/>
              </a:spcBef>
              <a:buNone/>
              <a:defRPr sz="4300" b="0" i="0" u="none" strike="noStrike" cap="none">
                <a:solidFill>
                  <a:srgbClr val="000000"/>
                </a:solidFill>
                <a:latin typeface="Helvetica Neue"/>
                <a:ea typeface="Helvetica Neue"/>
                <a:cs typeface="Helvetica Neue"/>
                <a:sym typeface="Helvetica Neue"/>
              </a:defRPr>
            </a:lvl6pPr>
            <a:lvl7pPr marL="2743060" marR="0" lvl="6" indent="-12560" algn="l" rtl="0">
              <a:spcBef>
                <a:spcPts val="0"/>
              </a:spcBef>
              <a:buNone/>
              <a:defRPr sz="4300" b="0" i="0" u="none" strike="noStrike" cap="none">
                <a:solidFill>
                  <a:srgbClr val="000000"/>
                </a:solidFill>
                <a:latin typeface="Helvetica Neue"/>
                <a:ea typeface="Helvetica Neue"/>
                <a:cs typeface="Helvetica Neue"/>
                <a:sym typeface="Helvetica Neue"/>
              </a:defRPr>
            </a:lvl7pPr>
            <a:lvl8pPr marL="3200236" marR="0" lvl="7" indent="-12536" algn="l" rtl="0">
              <a:spcBef>
                <a:spcPts val="0"/>
              </a:spcBef>
              <a:buNone/>
              <a:defRPr sz="4300" b="0" i="0" u="none" strike="noStrike" cap="none">
                <a:solidFill>
                  <a:srgbClr val="000000"/>
                </a:solidFill>
                <a:latin typeface="Helvetica Neue"/>
                <a:ea typeface="Helvetica Neue"/>
                <a:cs typeface="Helvetica Neue"/>
                <a:sym typeface="Helvetica Neue"/>
              </a:defRPr>
            </a:lvl8pPr>
            <a:lvl9pPr marL="3657413" marR="0" lvl="8" indent="-12513" algn="l" rtl="0">
              <a:spcBef>
                <a:spcPts val="0"/>
              </a:spcBef>
              <a:buNone/>
              <a:defRPr sz="4300" b="0" i="0" u="none" strike="noStrike" cap="none">
                <a:solidFill>
                  <a:srgbClr val="000000"/>
                </a:solidFill>
                <a:latin typeface="Helvetica Neue"/>
                <a:ea typeface="Helvetica Neue"/>
                <a:cs typeface="Helvetica Neue"/>
                <a:sym typeface="Helvetica Neue"/>
              </a:defRPr>
            </a:lvl9pPr>
          </a:lstStyle>
          <a:p>
            <a:endParaRPr/>
          </a:p>
        </p:txBody>
      </p:sp>
      <p:sp>
        <p:nvSpPr>
          <p:cNvPr id="48" name="Shape 48"/>
          <p:cNvSpPr txBox="1">
            <a:spLocks noGrp="1"/>
          </p:cNvSpPr>
          <p:nvPr>
            <p:ph type="sldNum" idx="12"/>
          </p:nvPr>
        </p:nvSpPr>
        <p:spPr>
          <a:xfrm>
            <a:off x="12250738" y="8967788"/>
            <a:ext cx="649286" cy="677861"/>
          </a:xfrm>
          <a:prstGeom prst="rect">
            <a:avLst/>
          </a:prstGeom>
          <a:noFill/>
          <a:ln>
            <a:noFill/>
          </a:ln>
        </p:spPr>
        <p:txBody>
          <a:bodyPr lIns="130025" tIns="65000" rIns="130025" bIns="65000" anchor="b" anchorCtr="0">
            <a:noAutofit/>
          </a:bodyPr>
          <a:lstStyle/>
          <a:p>
            <a:pPr marL="0" marR="0" lvl="0" indent="0" algn="ctr" rtl="0">
              <a:spcBef>
                <a:spcPts val="0"/>
              </a:spcBef>
              <a:spcAft>
                <a:spcPts val="0"/>
              </a:spcAft>
              <a:buSzPct val="25000"/>
              <a:buNone/>
            </a:pPr>
            <a:fld id="{00000000-1234-1234-1234-123412341234}" type="slidenum">
              <a:rPr lang="en-US" sz="1700">
                <a:solidFill>
                  <a:srgbClr val="B5A788"/>
                </a:solidFill>
                <a:latin typeface="Helvetica Neue"/>
                <a:ea typeface="Helvetica Neue"/>
                <a:cs typeface="Helvetica Neue"/>
                <a:sym typeface="Helvetica Neue"/>
              </a:rPr>
              <a:t>‹#›</a:t>
            </a:fld>
            <a:endParaRPr lang="en-US" sz="1700">
              <a:solidFill>
                <a:srgbClr val="B5A7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283651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49"/>
        <p:cNvGrpSpPr/>
        <p:nvPr/>
      </p:nvGrpSpPr>
      <p:grpSpPr>
        <a:xfrm>
          <a:off x="0" y="0"/>
          <a:ext cx="0" cy="0"/>
          <a:chOff x="0" y="0"/>
          <a:chExt cx="0" cy="0"/>
        </a:xfrm>
      </p:grpSpPr>
      <p:sp>
        <p:nvSpPr>
          <p:cNvPr id="50" name="Shape 50"/>
          <p:cNvSpPr/>
          <p:nvPr/>
        </p:nvSpPr>
        <p:spPr>
          <a:xfrm>
            <a:off x="3246438" y="0"/>
            <a:ext cx="9753599" cy="9753599"/>
          </a:xfrm>
          <a:prstGeom prst="rect">
            <a:avLst/>
          </a:prstGeom>
          <a:solidFill>
            <a:schemeClr val="lt1"/>
          </a:solidFill>
          <a:ln>
            <a:noFill/>
          </a:ln>
        </p:spPr>
        <p:txBody>
          <a:bodyPr lIns="130025" tIns="65000" rIns="130025" bIns="65000" anchor="ctr" anchorCtr="0">
            <a:noAutofit/>
          </a:bodyPr>
          <a:lstStyle/>
          <a:p>
            <a:pPr marL="0" marR="0" lvl="0" indent="0" algn="ctr" rtl="0">
              <a:spcBef>
                <a:spcPts val="0"/>
              </a:spcBef>
              <a:spcAft>
                <a:spcPts val="0"/>
              </a:spcAft>
              <a:buNone/>
            </a:pPr>
            <a:endParaRPr sz="4300">
              <a:solidFill>
                <a:srgbClr val="FFFFFF"/>
              </a:solidFill>
              <a:latin typeface="Helvetica Neue"/>
              <a:ea typeface="Helvetica Neue"/>
              <a:cs typeface="Helvetica Neue"/>
              <a:sym typeface="Helvetica Neue"/>
            </a:endParaRPr>
          </a:p>
        </p:txBody>
      </p:sp>
      <p:sp>
        <p:nvSpPr>
          <p:cNvPr id="51" name="Shape 51"/>
          <p:cNvSpPr/>
          <p:nvPr/>
        </p:nvSpPr>
        <p:spPr>
          <a:xfrm>
            <a:off x="3251200" y="0"/>
            <a:ext cx="107949" cy="9753599"/>
          </a:xfrm>
          <a:prstGeom prst="rect">
            <a:avLst/>
          </a:prstGeom>
          <a:solidFill>
            <a:schemeClr val="lt1"/>
          </a:solidFill>
          <a:ln>
            <a:noFill/>
          </a:ln>
          <a:effectLst>
            <a:outerShdw blurRad="38550" dist="38000" dir="10800000" algn="tl" rotWithShape="0">
              <a:srgbClr val="706B5F">
                <a:alpha val="24705"/>
              </a:srgbClr>
            </a:outerShdw>
          </a:effectLst>
        </p:spPr>
        <p:txBody>
          <a:bodyPr lIns="130025" tIns="65000" rIns="130025" bIns="65000" anchor="ctr" anchorCtr="0">
            <a:noAutofit/>
          </a:bodyPr>
          <a:lstStyle/>
          <a:p>
            <a:pPr marL="0" marR="0" lvl="0" indent="0" algn="ctr" rtl="0">
              <a:spcBef>
                <a:spcPts val="0"/>
              </a:spcBef>
              <a:spcAft>
                <a:spcPts val="0"/>
              </a:spcAft>
              <a:buNone/>
            </a:pPr>
            <a:endParaRPr sz="4300">
              <a:solidFill>
                <a:srgbClr val="FFFFFF"/>
              </a:solidFill>
              <a:latin typeface="Cabin"/>
              <a:ea typeface="Cabin"/>
              <a:cs typeface="Cabin"/>
              <a:sym typeface="Cabin"/>
            </a:endParaRPr>
          </a:p>
        </p:txBody>
      </p:sp>
      <p:sp>
        <p:nvSpPr>
          <p:cNvPr id="52" name="Shape 52"/>
          <p:cNvSpPr/>
          <p:nvPr/>
        </p:nvSpPr>
        <p:spPr>
          <a:xfrm>
            <a:off x="3089523" y="4003067"/>
            <a:ext cx="299110" cy="299110"/>
          </a:xfrm>
          <a:prstGeom prst="ellipse">
            <a:avLst/>
          </a:prstGeom>
          <a:gradFill>
            <a:gsLst>
              <a:gs pos="0">
                <a:srgbClr val="D7F6FF">
                  <a:alpha val="94901"/>
                </a:srgbClr>
              </a:gs>
              <a:gs pos="50000">
                <a:srgbClr val="C0E3F0">
                  <a:alpha val="89803"/>
                </a:srgbClr>
              </a:gs>
              <a:gs pos="95000">
                <a:srgbClr val="65C6EA">
                  <a:alpha val="87843"/>
                </a:srgbClr>
              </a:gs>
              <a:gs pos="100000">
                <a:srgbClr val="00BBF1">
                  <a:alpha val="84705"/>
                </a:srgbClr>
              </a:gs>
            </a:gsLst>
            <a:path path="circle">
              <a:fillToRect r="100000" b="100000"/>
            </a:path>
            <a:tileRect l="-100000" t="-100000"/>
          </a:gradFill>
          <a:ln w="9525" cap="rnd" cmpd="sng">
            <a:solidFill>
              <a:srgbClr val="2F8DA4">
                <a:alpha val="60000"/>
              </a:srgbClr>
            </a:solidFill>
            <a:prstDash val="solid"/>
            <a:round/>
            <a:headEnd type="none" w="med" len="med"/>
            <a:tailEnd type="none" w="med" len="med"/>
          </a:ln>
        </p:spPr>
        <p:txBody>
          <a:bodyPr lIns="130025" tIns="65000" rIns="130025" bIns="65000" anchor="ctr" anchorCtr="0">
            <a:noAutofit/>
          </a:bodyPr>
          <a:lstStyle/>
          <a:p>
            <a:pPr marL="0" marR="0" lvl="0" indent="0" algn="ctr" rtl="0">
              <a:spcBef>
                <a:spcPts val="0"/>
              </a:spcBef>
              <a:spcAft>
                <a:spcPts val="0"/>
              </a:spcAft>
              <a:buNone/>
            </a:pPr>
            <a:endParaRPr sz="4200">
              <a:solidFill>
                <a:srgbClr val="000000"/>
              </a:solidFill>
              <a:latin typeface="Cabin"/>
              <a:ea typeface="Cabin"/>
              <a:cs typeface="Cabin"/>
              <a:sym typeface="Cabin"/>
            </a:endParaRPr>
          </a:p>
        </p:txBody>
      </p:sp>
      <p:sp>
        <p:nvSpPr>
          <p:cNvPr id="53" name="Shape 53"/>
          <p:cNvSpPr/>
          <p:nvPr/>
        </p:nvSpPr>
        <p:spPr>
          <a:xfrm>
            <a:off x="3424239" y="3905250"/>
            <a:ext cx="92074" cy="90486"/>
          </a:xfrm>
          <a:prstGeom prst="ellipse">
            <a:avLst/>
          </a:prstGeom>
          <a:noFill/>
          <a:ln w="12700" cap="rnd" cmpd="sng">
            <a:solidFill>
              <a:srgbClr val="317F92">
                <a:alpha val="60000"/>
              </a:srgbClr>
            </a:solidFill>
            <a:prstDash val="solid"/>
            <a:round/>
            <a:headEnd type="none" w="med" len="med"/>
            <a:tailEnd type="none" w="med" len="med"/>
          </a:ln>
        </p:spPr>
        <p:txBody>
          <a:bodyPr lIns="130025" tIns="65000" rIns="130025" bIns="65000" anchor="ctr" anchorCtr="0">
            <a:noAutofit/>
          </a:bodyPr>
          <a:lstStyle/>
          <a:p>
            <a:pPr marL="0" marR="0" lvl="0" indent="0" algn="ctr" rtl="0">
              <a:spcBef>
                <a:spcPts val="0"/>
              </a:spcBef>
              <a:spcAft>
                <a:spcPts val="0"/>
              </a:spcAft>
              <a:buNone/>
            </a:pPr>
            <a:endParaRPr sz="4300">
              <a:solidFill>
                <a:srgbClr val="000000"/>
              </a:solidFill>
              <a:latin typeface="Helvetica Neue"/>
              <a:ea typeface="Helvetica Neue"/>
              <a:cs typeface="Helvetica Neue"/>
              <a:sym typeface="Helvetica Neue"/>
            </a:endParaRPr>
          </a:p>
        </p:txBody>
      </p:sp>
      <p:sp>
        <p:nvSpPr>
          <p:cNvPr id="54" name="Shape 54"/>
          <p:cNvSpPr txBox="1">
            <a:spLocks noGrp="1"/>
          </p:cNvSpPr>
          <p:nvPr>
            <p:ph type="title"/>
          </p:nvPr>
        </p:nvSpPr>
        <p:spPr>
          <a:xfrm>
            <a:off x="3667046" y="3698239"/>
            <a:ext cx="9103360" cy="3251199"/>
          </a:xfrm>
          <a:prstGeom prst="rect">
            <a:avLst/>
          </a:prstGeom>
          <a:noFill/>
          <a:ln>
            <a:noFill/>
          </a:ln>
        </p:spPr>
        <p:txBody>
          <a:bodyPr lIns="91425" tIns="91425" rIns="91425" bIns="91425" anchor="t" anchorCtr="0"/>
          <a:lstStyle>
            <a:lvl1pPr marL="0" marR="0" lvl="0" indent="0" algn="l" rtl="0">
              <a:lnSpc>
                <a:spcPct val="112280"/>
              </a:lnSpc>
              <a:spcBef>
                <a:spcPts val="0"/>
              </a:spcBef>
              <a:spcAft>
                <a:spcPts val="0"/>
              </a:spcAft>
              <a:buClr>
                <a:srgbClr val="572314"/>
              </a:buClr>
              <a:buFont typeface="Cabin"/>
              <a:buNone/>
              <a:defRPr sz="5700" b="1" i="0" u="none" strike="noStrike" cap="none">
                <a:solidFill>
                  <a:srgbClr val="572314"/>
                </a:solidFill>
                <a:latin typeface="Cabin"/>
                <a:ea typeface="Cabin"/>
                <a:cs typeface="Cabin"/>
                <a:sym typeface="Cabin"/>
              </a:defRPr>
            </a:lvl1pPr>
            <a:lvl2pPr marL="0" marR="0" lvl="1" indent="0" algn="l" rtl="0">
              <a:spcBef>
                <a:spcPts val="0"/>
              </a:spcBef>
              <a:spcAft>
                <a:spcPts val="0"/>
              </a:spcAft>
              <a:buNone/>
              <a:defRPr sz="6100" b="0" i="0" u="none" strike="noStrike" cap="none">
                <a:solidFill>
                  <a:srgbClr val="572314"/>
                </a:solidFill>
                <a:latin typeface="Cabin"/>
                <a:ea typeface="Cabin"/>
                <a:cs typeface="Cabin"/>
                <a:sym typeface="Cabin"/>
              </a:defRPr>
            </a:lvl2pPr>
            <a:lvl3pPr marL="0" marR="0" lvl="2" indent="0" algn="l" rtl="0">
              <a:spcBef>
                <a:spcPts val="0"/>
              </a:spcBef>
              <a:spcAft>
                <a:spcPts val="0"/>
              </a:spcAft>
              <a:buNone/>
              <a:defRPr sz="6100" b="0" i="0" u="none" strike="noStrike" cap="none">
                <a:solidFill>
                  <a:srgbClr val="572314"/>
                </a:solidFill>
                <a:latin typeface="Cabin"/>
                <a:ea typeface="Cabin"/>
                <a:cs typeface="Cabin"/>
                <a:sym typeface="Cabin"/>
              </a:defRPr>
            </a:lvl3pPr>
            <a:lvl4pPr marL="0" marR="0" lvl="3" indent="0" algn="l" rtl="0">
              <a:spcBef>
                <a:spcPts val="0"/>
              </a:spcBef>
              <a:spcAft>
                <a:spcPts val="0"/>
              </a:spcAft>
              <a:buNone/>
              <a:defRPr sz="6100" b="0" i="0" u="none" strike="noStrike" cap="none">
                <a:solidFill>
                  <a:srgbClr val="572314"/>
                </a:solidFill>
                <a:latin typeface="Cabin"/>
                <a:ea typeface="Cabin"/>
                <a:cs typeface="Cabin"/>
                <a:sym typeface="Cabin"/>
              </a:defRPr>
            </a:lvl4pPr>
            <a:lvl5pPr marL="0" marR="0" lvl="4" indent="0" algn="l" rtl="0">
              <a:spcBef>
                <a:spcPts val="0"/>
              </a:spcBef>
              <a:spcAft>
                <a:spcPts val="0"/>
              </a:spcAft>
              <a:buNone/>
              <a:defRPr sz="6100" b="0" i="0" u="none" strike="noStrike" cap="none">
                <a:solidFill>
                  <a:srgbClr val="572314"/>
                </a:solidFill>
                <a:latin typeface="Cabin"/>
                <a:ea typeface="Cabin"/>
                <a:cs typeface="Cabin"/>
                <a:sym typeface="Cabin"/>
              </a:defRPr>
            </a:lvl5pPr>
            <a:lvl6pPr marL="457176" marR="0" lvl="5" indent="-12676" algn="l" rtl="0">
              <a:spcBef>
                <a:spcPts val="0"/>
              </a:spcBef>
              <a:spcAft>
                <a:spcPts val="0"/>
              </a:spcAft>
              <a:buNone/>
              <a:defRPr sz="6100" b="0" i="0" u="none" strike="noStrike" cap="none">
                <a:solidFill>
                  <a:srgbClr val="572314"/>
                </a:solidFill>
                <a:latin typeface="Cabin"/>
                <a:ea typeface="Cabin"/>
                <a:cs typeface="Cabin"/>
                <a:sym typeface="Cabin"/>
              </a:defRPr>
            </a:lvl6pPr>
            <a:lvl7pPr marL="914354" marR="0" lvl="6" indent="-12653" algn="l" rtl="0">
              <a:spcBef>
                <a:spcPts val="0"/>
              </a:spcBef>
              <a:spcAft>
                <a:spcPts val="0"/>
              </a:spcAft>
              <a:buNone/>
              <a:defRPr sz="6100" b="0" i="0" u="none" strike="noStrike" cap="none">
                <a:solidFill>
                  <a:srgbClr val="572314"/>
                </a:solidFill>
                <a:latin typeface="Cabin"/>
                <a:ea typeface="Cabin"/>
                <a:cs typeface="Cabin"/>
                <a:sym typeface="Cabin"/>
              </a:defRPr>
            </a:lvl7pPr>
            <a:lvl8pPr marL="1371530" marR="0" lvl="7" indent="-12630" algn="l" rtl="0">
              <a:spcBef>
                <a:spcPts val="0"/>
              </a:spcBef>
              <a:spcAft>
                <a:spcPts val="0"/>
              </a:spcAft>
              <a:buNone/>
              <a:defRPr sz="6100" b="0" i="0" u="none" strike="noStrike" cap="none">
                <a:solidFill>
                  <a:srgbClr val="572314"/>
                </a:solidFill>
                <a:latin typeface="Cabin"/>
                <a:ea typeface="Cabin"/>
                <a:cs typeface="Cabin"/>
                <a:sym typeface="Cabin"/>
              </a:defRPr>
            </a:lvl8pPr>
            <a:lvl9pPr marL="1828706" marR="0" lvl="8" indent="-12606" algn="l" rtl="0">
              <a:spcBef>
                <a:spcPts val="0"/>
              </a:spcBef>
              <a:spcAft>
                <a:spcPts val="0"/>
              </a:spcAft>
              <a:buNone/>
              <a:defRPr sz="6100" b="0" i="0" u="none" strike="noStrike" cap="none">
                <a:solidFill>
                  <a:srgbClr val="572314"/>
                </a:solidFill>
                <a:latin typeface="Cabin"/>
                <a:ea typeface="Cabin"/>
                <a:cs typeface="Cabin"/>
                <a:sym typeface="Cabin"/>
              </a:defRPr>
            </a:lvl9pPr>
          </a:lstStyle>
          <a:p>
            <a:endParaRPr/>
          </a:p>
        </p:txBody>
      </p:sp>
      <p:sp>
        <p:nvSpPr>
          <p:cNvPr id="55" name="Shape 55"/>
          <p:cNvSpPr txBox="1">
            <a:spLocks noGrp="1"/>
          </p:cNvSpPr>
          <p:nvPr>
            <p:ph type="body" idx="1"/>
          </p:nvPr>
        </p:nvSpPr>
        <p:spPr>
          <a:xfrm>
            <a:off x="3667046" y="1517226"/>
            <a:ext cx="9103360" cy="2147146"/>
          </a:xfrm>
          <a:prstGeom prst="rect">
            <a:avLst/>
          </a:prstGeom>
          <a:noFill/>
          <a:ln>
            <a:noFill/>
          </a:ln>
        </p:spPr>
        <p:txBody>
          <a:bodyPr lIns="91425" tIns="91425" rIns="91425" bIns="91425" anchor="b" anchorCtr="0"/>
          <a:lstStyle>
            <a:lvl1pPr marL="26008" marR="0" lvl="0" indent="-607" algn="l" rtl="0">
              <a:lnSpc>
                <a:spcPct val="116821"/>
              </a:lnSpc>
              <a:spcBef>
                <a:spcPts val="0"/>
              </a:spcBef>
              <a:spcAft>
                <a:spcPts val="0"/>
              </a:spcAft>
              <a:buClr>
                <a:schemeClr val="accent1"/>
              </a:buClr>
              <a:buFont typeface="Noto Sans Symbols"/>
              <a:buNone/>
              <a:defRPr sz="2800" b="0" i="0" u="none" strike="noStrike" cap="none">
                <a:solidFill>
                  <a:srgbClr val="341108"/>
                </a:solidFill>
                <a:latin typeface="Cabin"/>
                <a:ea typeface="Cabin"/>
                <a:cs typeface="Cabin"/>
                <a:sym typeface="Cabin"/>
              </a:defRPr>
            </a:lvl1pPr>
            <a:lvl2pPr marL="909591" marR="0" lvl="1" indent="-338091" algn="l" rtl="0">
              <a:spcBef>
                <a:spcPts val="788"/>
              </a:spcBef>
              <a:spcAft>
                <a:spcPts val="0"/>
              </a:spcAft>
              <a:buClr>
                <a:schemeClr val="accent1"/>
              </a:buClr>
              <a:buFont typeface="Verdana"/>
              <a:buNone/>
              <a:defRPr sz="2600" b="0" i="0" u="none" strike="noStrike" cap="none">
                <a:solidFill>
                  <a:srgbClr val="888888"/>
                </a:solidFill>
                <a:latin typeface="Cabin"/>
                <a:ea typeface="Cabin"/>
                <a:cs typeface="Cabin"/>
                <a:sym typeface="Cabin"/>
              </a:defRPr>
            </a:lvl2pPr>
            <a:lvl3pPr marL="1260411" marR="0" lvl="2" indent="-333310" algn="l" rtl="0">
              <a:spcBef>
                <a:spcPts val="460"/>
              </a:spcBef>
              <a:spcAft>
                <a:spcPts val="0"/>
              </a:spcAft>
              <a:buClr>
                <a:schemeClr val="accent2"/>
              </a:buClr>
              <a:buFont typeface="Noto Sans Symbols"/>
              <a:buNone/>
              <a:defRPr sz="2300" b="0" i="0" u="none" strike="noStrike" cap="none">
                <a:solidFill>
                  <a:srgbClr val="888888"/>
                </a:solidFill>
                <a:latin typeface="Cabin"/>
                <a:ea typeface="Cabin"/>
                <a:cs typeface="Cabin"/>
                <a:sym typeface="Cabin"/>
              </a:defRPr>
            </a:lvl3pPr>
            <a:lvl4pPr marL="1560434" marR="0" lvl="3" indent="-252334" algn="l" rtl="0">
              <a:spcBef>
                <a:spcPts val="400"/>
              </a:spcBef>
              <a:spcAft>
                <a:spcPts val="0"/>
              </a:spcAft>
              <a:buClr>
                <a:srgbClr val="C32D2E"/>
              </a:buClr>
              <a:buFont typeface="Noto Sans Symbols"/>
              <a:buNone/>
              <a:defRPr sz="2000" b="0" i="0" u="none" strike="noStrike" cap="none">
                <a:solidFill>
                  <a:srgbClr val="888888"/>
                </a:solidFill>
                <a:latin typeface="Cabin"/>
                <a:ea typeface="Cabin"/>
                <a:cs typeface="Cabin"/>
                <a:sym typeface="Cabin"/>
              </a:defRPr>
            </a:lvl4pPr>
            <a:lvl5pPr marL="1846169" marR="0" lvl="4" indent="-271369" algn="l" rtl="0">
              <a:spcBef>
                <a:spcPts val="400"/>
              </a:spcBef>
              <a:spcAft>
                <a:spcPts val="0"/>
              </a:spcAft>
              <a:buClr>
                <a:srgbClr val="84AA33"/>
              </a:buClr>
              <a:buFont typeface="Noto Sans Symbols"/>
              <a:buNone/>
              <a:defRPr sz="2000" b="0" i="0" u="none" strike="noStrike" cap="none">
                <a:solidFill>
                  <a:srgbClr val="888888"/>
                </a:solidFill>
                <a:latin typeface="Cabin"/>
                <a:ea typeface="Cabin"/>
                <a:cs typeface="Cabin"/>
                <a:sym typeface="Cabin"/>
              </a:defRPr>
            </a:lvl5pPr>
            <a:lvl6pPr marL="2145648" marR="0" lvl="5" indent="-88247" algn="l" rtl="0">
              <a:lnSpc>
                <a:spcPct val="100000"/>
              </a:lnSpc>
              <a:spcBef>
                <a:spcPts val="560"/>
              </a:spcBef>
              <a:buClr>
                <a:schemeClr val="accent5"/>
              </a:buClr>
              <a:buSzPct val="100000"/>
              <a:buFont typeface="Noto Sans Symbols"/>
              <a:buChar char="⚫"/>
              <a:defRPr sz="2800" b="0" i="0" u="none" strike="noStrike" cap="none">
                <a:solidFill>
                  <a:schemeClr val="dk1"/>
                </a:solidFill>
                <a:latin typeface="Cabin"/>
                <a:ea typeface="Cabin"/>
                <a:cs typeface="Cabin"/>
                <a:sym typeface="Cabin"/>
              </a:defRPr>
            </a:lvl6pPr>
            <a:lvl7pPr marL="2444739" marR="0" lvl="6" indent="-82538"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7pPr>
            <a:lvl8pPr marL="2730825" marR="0" lvl="7" indent="-89224"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8pPr>
            <a:lvl9pPr marL="3029916" marR="0" lvl="8" indent="-83516"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9pPr>
          </a:lstStyle>
          <a:p>
            <a:endParaRPr/>
          </a:p>
        </p:txBody>
      </p:sp>
      <p:sp>
        <p:nvSpPr>
          <p:cNvPr id="56" name="Shape 56"/>
          <p:cNvSpPr txBox="1">
            <a:spLocks noGrp="1"/>
          </p:cNvSpPr>
          <p:nvPr>
            <p:ph type="dt" idx="10"/>
          </p:nvPr>
        </p:nvSpPr>
        <p:spPr>
          <a:xfrm>
            <a:off x="5094289" y="8967788"/>
            <a:ext cx="3033712" cy="677861"/>
          </a:xfrm>
          <a:prstGeom prst="rect">
            <a:avLst/>
          </a:prstGeom>
          <a:noFill/>
          <a:ln>
            <a:noFill/>
          </a:ln>
        </p:spPr>
        <p:txBody>
          <a:bodyPr lIns="91425" tIns="91425" rIns="91425" bIns="91425" anchor="b" anchorCtr="0"/>
          <a:lstStyle>
            <a:lvl1pPr marL="0" marR="0" lvl="0" indent="0" algn="r" rtl="0">
              <a:spcBef>
                <a:spcPts val="0"/>
              </a:spcBef>
              <a:spcAft>
                <a:spcPts val="0"/>
              </a:spcAft>
              <a:buNone/>
              <a:defRPr sz="1700">
                <a:solidFill>
                  <a:srgbClr val="B5A788"/>
                </a:solidFill>
                <a:latin typeface="Helvetica Neue"/>
                <a:ea typeface="Helvetica Neue"/>
                <a:cs typeface="Helvetica Neue"/>
                <a:sym typeface="Helvetica Neue"/>
              </a:defRPr>
            </a:lvl1pPr>
            <a:lvl2pPr marL="457176" marR="0" lvl="1" indent="-1267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2pPr>
            <a:lvl3pPr marL="914354" marR="0" lvl="2" indent="-12653"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3pPr>
            <a:lvl4pPr marL="1371530" marR="0" lvl="3" indent="-12630"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4pPr>
            <a:lvl5pPr marL="1828706" marR="0" lvl="4" indent="-1260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5pPr>
            <a:lvl6pPr marL="2285884" marR="0" lvl="5" indent="-12583" algn="l" rtl="0">
              <a:spcBef>
                <a:spcPts val="0"/>
              </a:spcBef>
              <a:buNone/>
              <a:defRPr sz="4300" b="0" i="0" u="none" strike="noStrike" cap="none">
                <a:solidFill>
                  <a:srgbClr val="000000"/>
                </a:solidFill>
                <a:latin typeface="Helvetica Neue"/>
                <a:ea typeface="Helvetica Neue"/>
                <a:cs typeface="Helvetica Neue"/>
                <a:sym typeface="Helvetica Neue"/>
              </a:defRPr>
            </a:lvl6pPr>
            <a:lvl7pPr marL="2743060" marR="0" lvl="6" indent="-12560" algn="l" rtl="0">
              <a:spcBef>
                <a:spcPts val="0"/>
              </a:spcBef>
              <a:buNone/>
              <a:defRPr sz="4300" b="0" i="0" u="none" strike="noStrike" cap="none">
                <a:solidFill>
                  <a:srgbClr val="000000"/>
                </a:solidFill>
                <a:latin typeface="Helvetica Neue"/>
                <a:ea typeface="Helvetica Neue"/>
                <a:cs typeface="Helvetica Neue"/>
                <a:sym typeface="Helvetica Neue"/>
              </a:defRPr>
            </a:lvl7pPr>
            <a:lvl8pPr marL="3200236" marR="0" lvl="7" indent="-12536" algn="l" rtl="0">
              <a:spcBef>
                <a:spcPts val="0"/>
              </a:spcBef>
              <a:buNone/>
              <a:defRPr sz="4300" b="0" i="0" u="none" strike="noStrike" cap="none">
                <a:solidFill>
                  <a:srgbClr val="000000"/>
                </a:solidFill>
                <a:latin typeface="Helvetica Neue"/>
                <a:ea typeface="Helvetica Neue"/>
                <a:cs typeface="Helvetica Neue"/>
                <a:sym typeface="Helvetica Neue"/>
              </a:defRPr>
            </a:lvl8pPr>
            <a:lvl9pPr marL="3657413" marR="0" lvl="8" indent="-12513" algn="l" rtl="0">
              <a:spcBef>
                <a:spcPts val="0"/>
              </a:spcBef>
              <a:buNone/>
              <a:defRPr sz="4300" b="0" i="0" u="none" strike="noStrike" cap="none">
                <a:solidFill>
                  <a:srgbClr val="000000"/>
                </a:solidFill>
                <a:latin typeface="Helvetica Neue"/>
                <a:ea typeface="Helvetica Neue"/>
                <a:cs typeface="Helvetica Neue"/>
                <a:sym typeface="Helvetica Neue"/>
              </a:defRPr>
            </a:lvl9pPr>
          </a:lstStyle>
          <a:p>
            <a:endParaRPr/>
          </a:p>
        </p:txBody>
      </p:sp>
      <p:sp>
        <p:nvSpPr>
          <p:cNvPr id="57" name="Shape 57"/>
          <p:cNvSpPr txBox="1">
            <a:spLocks noGrp="1"/>
          </p:cNvSpPr>
          <p:nvPr>
            <p:ph type="ftr" idx="11"/>
          </p:nvPr>
        </p:nvSpPr>
        <p:spPr>
          <a:xfrm>
            <a:off x="8128000" y="8967788"/>
            <a:ext cx="4117975" cy="677861"/>
          </a:xfrm>
          <a:prstGeom prst="rect">
            <a:avLst/>
          </a:prstGeom>
          <a:noFill/>
          <a:ln>
            <a:noFill/>
          </a:ln>
        </p:spPr>
        <p:txBody>
          <a:bodyPr lIns="91425" tIns="91425" rIns="91425" bIns="91425" anchor="b" anchorCtr="0"/>
          <a:lstStyle>
            <a:lvl1pPr marL="0" marR="0" lvl="0" indent="0" algn="ctr" rtl="0">
              <a:spcBef>
                <a:spcPts val="0"/>
              </a:spcBef>
              <a:spcAft>
                <a:spcPts val="0"/>
              </a:spcAft>
              <a:buNone/>
              <a:defRPr sz="1700">
                <a:solidFill>
                  <a:srgbClr val="B5A788"/>
                </a:solidFill>
                <a:latin typeface="Helvetica Neue"/>
                <a:ea typeface="Helvetica Neue"/>
                <a:cs typeface="Helvetica Neue"/>
                <a:sym typeface="Helvetica Neue"/>
              </a:defRPr>
            </a:lvl1pPr>
            <a:lvl2pPr marL="457176" marR="0" lvl="1" indent="-1267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2pPr>
            <a:lvl3pPr marL="914354" marR="0" lvl="2" indent="-12653"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3pPr>
            <a:lvl4pPr marL="1371530" marR="0" lvl="3" indent="-12630"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4pPr>
            <a:lvl5pPr marL="1828706" marR="0" lvl="4" indent="-1260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5pPr>
            <a:lvl6pPr marL="2285884" marR="0" lvl="5" indent="-12583" algn="l" rtl="0">
              <a:spcBef>
                <a:spcPts val="0"/>
              </a:spcBef>
              <a:buNone/>
              <a:defRPr sz="4300" b="0" i="0" u="none" strike="noStrike" cap="none">
                <a:solidFill>
                  <a:srgbClr val="000000"/>
                </a:solidFill>
                <a:latin typeface="Helvetica Neue"/>
                <a:ea typeface="Helvetica Neue"/>
                <a:cs typeface="Helvetica Neue"/>
                <a:sym typeface="Helvetica Neue"/>
              </a:defRPr>
            </a:lvl6pPr>
            <a:lvl7pPr marL="2743060" marR="0" lvl="6" indent="-12560" algn="l" rtl="0">
              <a:spcBef>
                <a:spcPts val="0"/>
              </a:spcBef>
              <a:buNone/>
              <a:defRPr sz="4300" b="0" i="0" u="none" strike="noStrike" cap="none">
                <a:solidFill>
                  <a:srgbClr val="000000"/>
                </a:solidFill>
                <a:latin typeface="Helvetica Neue"/>
                <a:ea typeface="Helvetica Neue"/>
                <a:cs typeface="Helvetica Neue"/>
                <a:sym typeface="Helvetica Neue"/>
              </a:defRPr>
            </a:lvl7pPr>
            <a:lvl8pPr marL="3200236" marR="0" lvl="7" indent="-12536" algn="l" rtl="0">
              <a:spcBef>
                <a:spcPts val="0"/>
              </a:spcBef>
              <a:buNone/>
              <a:defRPr sz="4300" b="0" i="0" u="none" strike="noStrike" cap="none">
                <a:solidFill>
                  <a:srgbClr val="000000"/>
                </a:solidFill>
                <a:latin typeface="Helvetica Neue"/>
                <a:ea typeface="Helvetica Neue"/>
                <a:cs typeface="Helvetica Neue"/>
                <a:sym typeface="Helvetica Neue"/>
              </a:defRPr>
            </a:lvl8pPr>
            <a:lvl9pPr marL="3657413" marR="0" lvl="8" indent="-12513" algn="l" rtl="0">
              <a:spcBef>
                <a:spcPts val="0"/>
              </a:spcBef>
              <a:buNone/>
              <a:defRPr sz="4300" b="0" i="0" u="none" strike="noStrike" cap="none">
                <a:solidFill>
                  <a:srgbClr val="000000"/>
                </a:solidFill>
                <a:latin typeface="Helvetica Neue"/>
                <a:ea typeface="Helvetica Neue"/>
                <a:cs typeface="Helvetica Neue"/>
                <a:sym typeface="Helvetica Neue"/>
              </a:defRPr>
            </a:lvl9pPr>
          </a:lstStyle>
          <a:p>
            <a:endParaRPr/>
          </a:p>
        </p:txBody>
      </p:sp>
      <p:sp>
        <p:nvSpPr>
          <p:cNvPr id="58" name="Shape 58"/>
          <p:cNvSpPr txBox="1">
            <a:spLocks noGrp="1"/>
          </p:cNvSpPr>
          <p:nvPr>
            <p:ph type="sldNum" idx="12"/>
          </p:nvPr>
        </p:nvSpPr>
        <p:spPr>
          <a:xfrm>
            <a:off x="12250738" y="8967788"/>
            <a:ext cx="649286" cy="677861"/>
          </a:xfrm>
          <a:prstGeom prst="rect">
            <a:avLst/>
          </a:prstGeom>
          <a:noFill/>
          <a:ln>
            <a:noFill/>
          </a:ln>
        </p:spPr>
        <p:txBody>
          <a:bodyPr lIns="130025" tIns="65000" rIns="130025" bIns="65000" anchor="b" anchorCtr="0">
            <a:noAutofit/>
          </a:bodyPr>
          <a:lstStyle/>
          <a:p>
            <a:pPr marL="0" marR="0" lvl="0" indent="0" algn="ctr" rtl="0">
              <a:spcBef>
                <a:spcPts val="0"/>
              </a:spcBef>
              <a:spcAft>
                <a:spcPts val="0"/>
              </a:spcAft>
              <a:buSzPct val="25000"/>
              <a:buNone/>
            </a:pPr>
            <a:fld id="{00000000-1234-1234-1234-123412341234}" type="slidenum">
              <a:rPr lang="en-US" sz="1700">
                <a:solidFill>
                  <a:srgbClr val="B5A788"/>
                </a:solidFill>
                <a:latin typeface="Helvetica Neue"/>
                <a:ea typeface="Helvetica Neue"/>
                <a:cs typeface="Helvetica Neue"/>
                <a:sym typeface="Helvetica Neue"/>
              </a:rPr>
              <a:t>‹#›</a:t>
            </a:fld>
            <a:endParaRPr lang="en-US" sz="1700">
              <a:solidFill>
                <a:srgbClr val="B5A7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60507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2041753" y="390143"/>
            <a:ext cx="10663935" cy="16255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6100" b="0" i="0" u="none" strike="noStrike" cap="none">
                <a:solidFill>
                  <a:srgbClr val="572314"/>
                </a:solidFill>
                <a:latin typeface="Cabin"/>
                <a:ea typeface="Cabin"/>
                <a:cs typeface="Cabin"/>
                <a:sym typeface="Cabin"/>
              </a:defRPr>
            </a:lvl1pPr>
            <a:lvl2pPr marL="0" marR="0" lvl="1" indent="0" algn="l" rtl="0">
              <a:spcBef>
                <a:spcPts val="0"/>
              </a:spcBef>
              <a:spcAft>
                <a:spcPts val="0"/>
              </a:spcAft>
              <a:buNone/>
              <a:defRPr sz="6100" b="0" i="0" u="none" strike="noStrike" cap="none">
                <a:solidFill>
                  <a:srgbClr val="572314"/>
                </a:solidFill>
                <a:latin typeface="Cabin"/>
                <a:ea typeface="Cabin"/>
                <a:cs typeface="Cabin"/>
                <a:sym typeface="Cabin"/>
              </a:defRPr>
            </a:lvl2pPr>
            <a:lvl3pPr marL="0" marR="0" lvl="2" indent="0" algn="l" rtl="0">
              <a:spcBef>
                <a:spcPts val="0"/>
              </a:spcBef>
              <a:spcAft>
                <a:spcPts val="0"/>
              </a:spcAft>
              <a:buNone/>
              <a:defRPr sz="6100" b="0" i="0" u="none" strike="noStrike" cap="none">
                <a:solidFill>
                  <a:srgbClr val="572314"/>
                </a:solidFill>
                <a:latin typeface="Cabin"/>
                <a:ea typeface="Cabin"/>
                <a:cs typeface="Cabin"/>
                <a:sym typeface="Cabin"/>
              </a:defRPr>
            </a:lvl3pPr>
            <a:lvl4pPr marL="0" marR="0" lvl="3" indent="0" algn="l" rtl="0">
              <a:spcBef>
                <a:spcPts val="0"/>
              </a:spcBef>
              <a:spcAft>
                <a:spcPts val="0"/>
              </a:spcAft>
              <a:buNone/>
              <a:defRPr sz="6100" b="0" i="0" u="none" strike="noStrike" cap="none">
                <a:solidFill>
                  <a:srgbClr val="572314"/>
                </a:solidFill>
                <a:latin typeface="Cabin"/>
                <a:ea typeface="Cabin"/>
                <a:cs typeface="Cabin"/>
                <a:sym typeface="Cabin"/>
              </a:defRPr>
            </a:lvl4pPr>
            <a:lvl5pPr marL="0" marR="0" lvl="4" indent="0" algn="l" rtl="0">
              <a:spcBef>
                <a:spcPts val="0"/>
              </a:spcBef>
              <a:spcAft>
                <a:spcPts val="0"/>
              </a:spcAft>
              <a:buNone/>
              <a:defRPr sz="6100" b="0" i="0" u="none" strike="noStrike" cap="none">
                <a:solidFill>
                  <a:srgbClr val="572314"/>
                </a:solidFill>
                <a:latin typeface="Cabin"/>
                <a:ea typeface="Cabin"/>
                <a:cs typeface="Cabin"/>
                <a:sym typeface="Cabin"/>
              </a:defRPr>
            </a:lvl5pPr>
            <a:lvl6pPr marL="457176" marR="0" lvl="5" indent="-12676" algn="l" rtl="0">
              <a:spcBef>
                <a:spcPts val="0"/>
              </a:spcBef>
              <a:spcAft>
                <a:spcPts val="0"/>
              </a:spcAft>
              <a:buNone/>
              <a:defRPr sz="6100" b="0" i="0" u="none" strike="noStrike" cap="none">
                <a:solidFill>
                  <a:srgbClr val="572314"/>
                </a:solidFill>
                <a:latin typeface="Cabin"/>
                <a:ea typeface="Cabin"/>
                <a:cs typeface="Cabin"/>
                <a:sym typeface="Cabin"/>
              </a:defRPr>
            </a:lvl6pPr>
            <a:lvl7pPr marL="914354" marR="0" lvl="6" indent="-12653" algn="l" rtl="0">
              <a:spcBef>
                <a:spcPts val="0"/>
              </a:spcBef>
              <a:spcAft>
                <a:spcPts val="0"/>
              </a:spcAft>
              <a:buNone/>
              <a:defRPr sz="6100" b="0" i="0" u="none" strike="noStrike" cap="none">
                <a:solidFill>
                  <a:srgbClr val="572314"/>
                </a:solidFill>
                <a:latin typeface="Cabin"/>
                <a:ea typeface="Cabin"/>
                <a:cs typeface="Cabin"/>
                <a:sym typeface="Cabin"/>
              </a:defRPr>
            </a:lvl7pPr>
            <a:lvl8pPr marL="1371530" marR="0" lvl="7" indent="-12630" algn="l" rtl="0">
              <a:spcBef>
                <a:spcPts val="0"/>
              </a:spcBef>
              <a:spcAft>
                <a:spcPts val="0"/>
              </a:spcAft>
              <a:buNone/>
              <a:defRPr sz="6100" b="0" i="0" u="none" strike="noStrike" cap="none">
                <a:solidFill>
                  <a:srgbClr val="572314"/>
                </a:solidFill>
                <a:latin typeface="Cabin"/>
                <a:ea typeface="Cabin"/>
                <a:cs typeface="Cabin"/>
                <a:sym typeface="Cabin"/>
              </a:defRPr>
            </a:lvl8pPr>
            <a:lvl9pPr marL="1828706" marR="0" lvl="8" indent="-12606" algn="l" rtl="0">
              <a:spcBef>
                <a:spcPts val="0"/>
              </a:spcBef>
              <a:spcAft>
                <a:spcPts val="0"/>
              </a:spcAft>
              <a:buNone/>
              <a:defRPr sz="6100" b="0" i="0" u="none" strike="noStrike" cap="none">
                <a:solidFill>
                  <a:srgbClr val="572314"/>
                </a:solidFill>
                <a:latin typeface="Cabin"/>
                <a:ea typeface="Cabin"/>
                <a:cs typeface="Cabin"/>
                <a:sym typeface="Cabin"/>
              </a:defRPr>
            </a:lvl9pPr>
          </a:lstStyle>
          <a:p>
            <a:endParaRPr/>
          </a:p>
        </p:txBody>
      </p:sp>
      <p:sp>
        <p:nvSpPr>
          <p:cNvPr id="61" name="Shape 61"/>
          <p:cNvSpPr txBox="1">
            <a:spLocks noGrp="1"/>
          </p:cNvSpPr>
          <p:nvPr>
            <p:ph type="body" idx="1"/>
          </p:nvPr>
        </p:nvSpPr>
        <p:spPr>
          <a:xfrm>
            <a:off x="2041753" y="2167466"/>
            <a:ext cx="5201920" cy="6632447"/>
          </a:xfrm>
          <a:prstGeom prst="rect">
            <a:avLst/>
          </a:prstGeom>
          <a:noFill/>
          <a:ln>
            <a:noFill/>
          </a:ln>
        </p:spPr>
        <p:txBody>
          <a:bodyPr lIns="91425" tIns="91425" rIns="91425" bIns="91425" anchor="t" anchorCtr="0"/>
          <a:lstStyle>
            <a:lvl1pPr marL="519086" marR="0" lvl="0" indent="-201586" algn="l" rtl="0">
              <a:spcBef>
                <a:spcPts val="850"/>
              </a:spcBef>
              <a:spcAft>
                <a:spcPts val="0"/>
              </a:spcAft>
              <a:buClr>
                <a:schemeClr val="accent1"/>
              </a:buClr>
              <a:buSzPct val="80000"/>
              <a:buFont typeface="Noto Sans Symbols"/>
              <a:buChar char="●"/>
              <a:defRPr sz="4000" b="0" i="0" u="none" strike="noStrike" cap="none">
                <a:solidFill>
                  <a:schemeClr val="dk1"/>
                </a:solidFill>
                <a:latin typeface="Cabin"/>
                <a:ea typeface="Cabin"/>
                <a:cs typeface="Cabin"/>
                <a:sym typeface="Cabin"/>
              </a:defRPr>
            </a:lvl1pPr>
            <a:lvl2pPr marL="909591" marR="0" lvl="1" indent="-122190" algn="l" rtl="0">
              <a:spcBef>
                <a:spcPts val="788"/>
              </a:spcBef>
              <a:spcAft>
                <a:spcPts val="0"/>
              </a:spcAft>
              <a:buClr>
                <a:schemeClr val="accent1"/>
              </a:buClr>
              <a:buSzPct val="100000"/>
              <a:buFont typeface="Verdana"/>
              <a:buChar char="◦"/>
              <a:defRPr sz="3400" b="0" i="0" u="none" strike="noStrike" cap="none">
                <a:solidFill>
                  <a:schemeClr val="dk1"/>
                </a:solidFill>
                <a:latin typeface="Cabin"/>
                <a:ea typeface="Cabin"/>
                <a:cs typeface="Cabin"/>
                <a:sym typeface="Cabin"/>
              </a:defRPr>
            </a:lvl2pPr>
            <a:lvl3pPr marL="1260411" marR="0" lvl="2" indent="-155510" algn="l" rtl="0">
              <a:spcBef>
                <a:spcPts val="560"/>
              </a:spcBef>
              <a:spcAft>
                <a:spcPts val="0"/>
              </a:spcAft>
              <a:buClr>
                <a:schemeClr val="accent2"/>
              </a:buClr>
              <a:buSzPct val="100000"/>
              <a:buFont typeface="Noto Sans Symbols"/>
              <a:buChar char="⚫"/>
              <a:defRPr sz="2800" b="0" i="0" u="none" strike="noStrike" cap="none">
                <a:solidFill>
                  <a:schemeClr val="dk1"/>
                </a:solidFill>
                <a:latin typeface="Cabin"/>
                <a:ea typeface="Cabin"/>
                <a:cs typeface="Cabin"/>
                <a:sym typeface="Cabin"/>
              </a:defRPr>
            </a:lvl3pPr>
            <a:lvl4pPr marL="1560434" marR="0" lvl="3" indent="-87234" algn="l" rtl="0">
              <a:spcBef>
                <a:spcPts val="520"/>
              </a:spcBef>
              <a:spcAft>
                <a:spcPts val="0"/>
              </a:spcAft>
              <a:buClr>
                <a:srgbClr val="C32D2E"/>
              </a:buClr>
              <a:buSzPct val="100000"/>
              <a:buFont typeface="Noto Sans Symbols"/>
              <a:buChar char="⚫"/>
              <a:defRPr sz="2600" b="0" i="0" u="none" strike="noStrike" cap="none">
                <a:solidFill>
                  <a:schemeClr val="dk1"/>
                </a:solidFill>
                <a:latin typeface="Cabin"/>
                <a:ea typeface="Cabin"/>
                <a:cs typeface="Cabin"/>
                <a:sym typeface="Cabin"/>
              </a:defRPr>
            </a:lvl4pPr>
            <a:lvl5pPr marL="1846169" marR="0" lvl="4" indent="-106269" algn="l" rtl="0">
              <a:spcBef>
                <a:spcPts val="520"/>
              </a:spcBef>
              <a:spcAft>
                <a:spcPts val="0"/>
              </a:spcAft>
              <a:buClr>
                <a:srgbClr val="84AA33"/>
              </a:buClr>
              <a:buSzPct val="100000"/>
              <a:buFont typeface="Noto Sans Symbols"/>
              <a:buChar char="⚫"/>
              <a:defRPr sz="2600" b="0" i="0" u="none" strike="noStrike" cap="none">
                <a:solidFill>
                  <a:schemeClr val="dk1"/>
                </a:solidFill>
                <a:latin typeface="Cabin"/>
                <a:ea typeface="Cabin"/>
                <a:cs typeface="Cabin"/>
                <a:sym typeface="Cabin"/>
              </a:defRPr>
            </a:lvl5pPr>
            <a:lvl6pPr marL="2145648" marR="0" lvl="5" indent="-88247" algn="l" rtl="0">
              <a:lnSpc>
                <a:spcPct val="100000"/>
              </a:lnSpc>
              <a:spcBef>
                <a:spcPts val="560"/>
              </a:spcBef>
              <a:buClr>
                <a:schemeClr val="accent5"/>
              </a:buClr>
              <a:buSzPct val="100000"/>
              <a:buFont typeface="Noto Sans Symbols"/>
              <a:buChar char="⚫"/>
              <a:defRPr sz="2800" b="0" i="0" u="none" strike="noStrike" cap="none">
                <a:solidFill>
                  <a:schemeClr val="dk1"/>
                </a:solidFill>
                <a:latin typeface="Cabin"/>
                <a:ea typeface="Cabin"/>
                <a:cs typeface="Cabin"/>
                <a:sym typeface="Cabin"/>
              </a:defRPr>
            </a:lvl6pPr>
            <a:lvl7pPr marL="2444739" marR="0" lvl="6" indent="-82538"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7pPr>
            <a:lvl8pPr marL="2730825" marR="0" lvl="7" indent="-89224"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8pPr>
            <a:lvl9pPr marL="3029916" marR="0" lvl="8" indent="-83516"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9pPr>
          </a:lstStyle>
          <a:p>
            <a:endParaRPr/>
          </a:p>
        </p:txBody>
      </p:sp>
      <p:sp>
        <p:nvSpPr>
          <p:cNvPr id="62" name="Shape 62"/>
          <p:cNvSpPr txBox="1">
            <a:spLocks noGrp="1"/>
          </p:cNvSpPr>
          <p:nvPr>
            <p:ph type="body" idx="2"/>
          </p:nvPr>
        </p:nvSpPr>
        <p:spPr>
          <a:xfrm>
            <a:off x="7503770" y="2167466"/>
            <a:ext cx="5201920" cy="6632447"/>
          </a:xfrm>
          <a:prstGeom prst="rect">
            <a:avLst/>
          </a:prstGeom>
          <a:noFill/>
          <a:ln>
            <a:noFill/>
          </a:ln>
        </p:spPr>
        <p:txBody>
          <a:bodyPr lIns="91425" tIns="91425" rIns="91425" bIns="91425" anchor="t" anchorCtr="0"/>
          <a:lstStyle>
            <a:lvl1pPr marL="519086" marR="0" lvl="0" indent="-201586" algn="l" rtl="0">
              <a:spcBef>
                <a:spcPts val="850"/>
              </a:spcBef>
              <a:spcAft>
                <a:spcPts val="0"/>
              </a:spcAft>
              <a:buClr>
                <a:schemeClr val="accent1"/>
              </a:buClr>
              <a:buSzPct val="80000"/>
              <a:buFont typeface="Noto Sans Symbols"/>
              <a:buChar char="●"/>
              <a:defRPr sz="4000" b="0" i="0" u="none" strike="noStrike" cap="none">
                <a:solidFill>
                  <a:schemeClr val="dk1"/>
                </a:solidFill>
                <a:latin typeface="Cabin"/>
                <a:ea typeface="Cabin"/>
                <a:cs typeface="Cabin"/>
                <a:sym typeface="Cabin"/>
              </a:defRPr>
            </a:lvl1pPr>
            <a:lvl2pPr marL="909591" marR="0" lvl="1" indent="-122190" algn="l" rtl="0">
              <a:spcBef>
                <a:spcPts val="788"/>
              </a:spcBef>
              <a:spcAft>
                <a:spcPts val="0"/>
              </a:spcAft>
              <a:buClr>
                <a:schemeClr val="accent1"/>
              </a:buClr>
              <a:buSzPct val="100000"/>
              <a:buFont typeface="Verdana"/>
              <a:buChar char="◦"/>
              <a:defRPr sz="3400" b="0" i="0" u="none" strike="noStrike" cap="none">
                <a:solidFill>
                  <a:schemeClr val="dk1"/>
                </a:solidFill>
                <a:latin typeface="Cabin"/>
                <a:ea typeface="Cabin"/>
                <a:cs typeface="Cabin"/>
                <a:sym typeface="Cabin"/>
              </a:defRPr>
            </a:lvl2pPr>
            <a:lvl3pPr marL="1260411" marR="0" lvl="2" indent="-155510" algn="l" rtl="0">
              <a:spcBef>
                <a:spcPts val="560"/>
              </a:spcBef>
              <a:spcAft>
                <a:spcPts val="0"/>
              </a:spcAft>
              <a:buClr>
                <a:schemeClr val="accent2"/>
              </a:buClr>
              <a:buSzPct val="100000"/>
              <a:buFont typeface="Noto Sans Symbols"/>
              <a:buChar char="⚫"/>
              <a:defRPr sz="2800" b="0" i="0" u="none" strike="noStrike" cap="none">
                <a:solidFill>
                  <a:schemeClr val="dk1"/>
                </a:solidFill>
                <a:latin typeface="Cabin"/>
                <a:ea typeface="Cabin"/>
                <a:cs typeface="Cabin"/>
                <a:sym typeface="Cabin"/>
              </a:defRPr>
            </a:lvl3pPr>
            <a:lvl4pPr marL="1560434" marR="0" lvl="3" indent="-87234" algn="l" rtl="0">
              <a:spcBef>
                <a:spcPts val="520"/>
              </a:spcBef>
              <a:spcAft>
                <a:spcPts val="0"/>
              </a:spcAft>
              <a:buClr>
                <a:srgbClr val="C32D2E"/>
              </a:buClr>
              <a:buSzPct val="100000"/>
              <a:buFont typeface="Noto Sans Symbols"/>
              <a:buChar char="⚫"/>
              <a:defRPr sz="2600" b="0" i="0" u="none" strike="noStrike" cap="none">
                <a:solidFill>
                  <a:schemeClr val="dk1"/>
                </a:solidFill>
                <a:latin typeface="Cabin"/>
                <a:ea typeface="Cabin"/>
                <a:cs typeface="Cabin"/>
                <a:sym typeface="Cabin"/>
              </a:defRPr>
            </a:lvl4pPr>
            <a:lvl5pPr marL="1846169" marR="0" lvl="4" indent="-106269" algn="l" rtl="0">
              <a:spcBef>
                <a:spcPts val="520"/>
              </a:spcBef>
              <a:spcAft>
                <a:spcPts val="0"/>
              </a:spcAft>
              <a:buClr>
                <a:srgbClr val="84AA33"/>
              </a:buClr>
              <a:buSzPct val="100000"/>
              <a:buFont typeface="Noto Sans Symbols"/>
              <a:buChar char="⚫"/>
              <a:defRPr sz="2600" b="0" i="0" u="none" strike="noStrike" cap="none">
                <a:solidFill>
                  <a:schemeClr val="dk1"/>
                </a:solidFill>
                <a:latin typeface="Cabin"/>
                <a:ea typeface="Cabin"/>
                <a:cs typeface="Cabin"/>
                <a:sym typeface="Cabin"/>
              </a:defRPr>
            </a:lvl5pPr>
            <a:lvl6pPr marL="2145648" marR="0" lvl="5" indent="-88247" algn="l" rtl="0">
              <a:lnSpc>
                <a:spcPct val="100000"/>
              </a:lnSpc>
              <a:spcBef>
                <a:spcPts val="560"/>
              </a:spcBef>
              <a:buClr>
                <a:schemeClr val="accent5"/>
              </a:buClr>
              <a:buSzPct val="100000"/>
              <a:buFont typeface="Noto Sans Symbols"/>
              <a:buChar char="⚫"/>
              <a:defRPr sz="2800" b="0" i="0" u="none" strike="noStrike" cap="none">
                <a:solidFill>
                  <a:schemeClr val="dk1"/>
                </a:solidFill>
                <a:latin typeface="Cabin"/>
                <a:ea typeface="Cabin"/>
                <a:cs typeface="Cabin"/>
                <a:sym typeface="Cabin"/>
              </a:defRPr>
            </a:lvl6pPr>
            <a:lvl7pPr marL="2444739" marR="0" lvl="6" indent="-82538"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7pPr>
            <a:lvl8pPr marL="2730825" marR="0" lvl="7" indent="-89224"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8pPr>
            <a:lvl9pPr marL="3029916" marR="0" lvl="8" indent="-83516"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9pPr>
          </a:lstStyle>
          <a:p>
            <a:endParaRPr/>
          </a:p>
        </p:txBody>
      </p:sp>
      <p:sp>
        <p:nvSpPr>
          <p:cNvPr id="63" name="Shape 63"/>
          <p:cNvSpPr txBox="1">
            <a:spLocks noGrp="1"/>
          </p:cNvSpPr>
          <p:nvPr>
            <p:ph type="dt" idx="10"/>
          </p:nvPr>
        </p:nvSpPr>
        <p:spPr>
          <a:xfrm>
            <a:off x="5094289" y="8967788"/>
            <a:ext cx="3033712" cy="677861"/>
          </a:xfrm>
          <a:prstGeom prst="rect">
            <a:avLst/>
          </a:prstGeom>
          <a:noFill/>
          <a:ln>
            <a:noFill/>
          </a:ln>
        </p:spPr>
        <p:txBody>
          <a:bodyPr lIns="91425" tIns="91425" rIns="91425" bIns="91425" anchor="b" anchorCtr="0"/>
          <a:lstStyle>
            <a:lvl1pPr marL="0" marR="0" lvl="0" indent="0" algn="r" rtl="0">
              <a:spcBef>
                <a:spcPts val="0"/>
              </a:spcBef>
              <a:spcAft>
                <a:spcPts val="0"/>
              </a:spcAft>
              <a:buNone/>
              <a:defRPr sz="1700">
                <a:solidFill>
                  <a:srgbClr val="B5A788"/>
                </a:solidFill>
                <a:latin typeface="Helvetica Neue"/>
                <a:ea typeface="Helvetica Neue"/>
                <a:cs typeface="Helvetica Neue"/>
                <a:sym typeface="Helvetica Neue"/>
              </a:defRPr>
            </a:lvl1pPr>
            <a:lvl2pPr marL="457176" marR="0" lvl="1" indent="-1267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2pPr>
            <a:lvl3pPr marL="914354" marR="0" lvl="2" indent="-12653"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3pPr>
            <a:lvl4pPr marL="1371530" marR="0" lvl="3" indent="-12630"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4pPr>
            <a:lvl5pPr marL="1828706" marR="0" lvl="4" indent="-1260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5pPr>
            <a:lvl6pPr marL="2285884" marR="0" lvl="5" indent="-12583" algn="l" rtl="0">
              <a:spcBef>
                <a:spcPts val="0"/>
              </a:spcBef>
              <a:buNone/>
              <a:defRPr sz="4300" b="0" i="0" u="none" strike="noStrike" cap="none">
                <a:solidFill>
                  <a:srgbClr val="000000"/>
                </a:solidFill>
                <a:latin typeface="Helvetica Neue"/>
                <a:ea typeface="Helvetica Neue"/>
                <a:cs typeface="Helvetica Neue"/>
                <a:sym typeface="Helvetica Neue"/>
              </a:defRPr>
            </a:lvl6pPr>
            <a:lvl7pPr marL="2743060" marR="0" lvl="6" indent="-12560" algn="l" rtl="0">
              <a:spcBef>
                <a:spcPts val="0"/>
              </a:spcBef>
              <a:buNone/>
              <a:defRPr sz="4300" b="0" i="0" u="none" strike="noStrike" cap="none">
                <a:solidFill>
                  <a:srgbClr val="000000"/>
                </a:solidFill>
                <a:latin typeface="Helvetica Neue"/>
                <a:ea typeface="Helvetica Neue"/>
                <a:cs typeface="Helvetica Neue"/>
                <a:sym typeface="Helvetica Neue"/>
              </a:defRPr>
            </a:lvl7pPr>
            <a:lvl8pPr marL="3200236" marR="0" lvl="7" indent="-12536" algn="l" rtl="0">
              <a:spcBef>
                <a:spcPts val="0"/>
              </a:spcBef>
              <a:buNone/>
              <a:defRPr sz="4300" b="0" i="0" u="none" strike="noStrike" cap="none">
                <a:solidFill>
                  <a:srgbClr val="000000"/>
                </a:solidFill>
                <a:latin typeface="Helvetica Neue"/>
                <a:ea typeface="Helvetica Neue"/>
                <a:cs typeface="Helvetica Neue"/>
                <a:sym typeface="Helvetica Neue"/>
              </a:defRPr>
            </a:lvl8pPr>
            <a:lvl9pPr marL="3657413" marR="0" lvl="8" indent="-12513" algn="l" rtl="0">
              <a:spcBef>
                <a:spcPts val="0"/>
              </a:spcBef>
              <a:buNone/>
              <a:defRPr sz="4300" b="0" i="0" u="none" strike="noStrike" cap="none">
                <a:solidFill>
                  <a:srgbClr val="000000"/>
                </a:solidFill>
                <a:latin typeface="Helvetica Neue"/>
                <a:ea typeface="Helvetica Neue"/>
                <a:cs typeface="Helvetica Neue"/>
                <a:sym typeface="Helvetica Neue"/>
              </a:defRPr>
            </a:lvl9pPr>
          </a:lstStyle>
          <a:p>
            <a:endParaRPr/>
          </a:p>
        </p:txBody>
      </p:sp>
      <p:sp>
        <p:nvSpPr>
          <p:cNvPr id="64" name="Shape 64"/>
          <p:cNvSpPr txBox="1">
            <a:spLocks noGrp="1"/>
          </p:cNvSpPr>
          <p:nvPr>
            <p:ph type="ftr" idx="11"/>
          </p:nvPr>
        </p:nvSpPr>
        <p:spPr>
          <a:xfrm>
            <a:off x="8128000" y="8967788"/>
            <a:ext cx="4117975" cy="677861"/>
          </a:xfrm>
          <a:prstGeom prst="rect">
            <a:avLst/>
          </a:prstGeom>
          <a:noFill/>
          <a:ln>
            <a:noFill/>
          </a:ln>
        </p:spPr>
        <p:txBody>
          <a:bodyPr lIns="91425" tIns="91425" rIns="91425" bIns="91425" anchor="b" anchorCtr="0"/>
          <a:lstStyle>
            <a:lvl1pPr marL="0" marR="0" lvl="0" indent="0" algn="ctr" rtl="0">
              <a:spcBef>
                <a:spcPts val="0"/>
              </a:spcBef>
              <a:spcAft>
                <a:spcPts val="0"/>
              </a:spcAft>
              <a:buNone/>
              <a:defRPr sz="1700">
                <a:solidFill>
                  <a:srgbClr val="B5A788"/>
                </a:solidFill>
                <a:latin typeface="Helvetica Neue"/>
                <a:ea typeface="Helvetica Neue"/>
                <a:cs typeface="Helvetica Neue"/>
                <a:sym typeface="Helvetica Neue"/>
              </a:defRPr>
            </a:lvl1pPr>
            <a:lvl2pPr marL="457176" marR="0" lvl="1" indent="-1267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2pPr>
            <a:lvl3pPr marL="914354" marR="0" lvl="2" indent="-12653"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3pPr>
            <a:lvl4pPr marL="1371530" marR="0" lvl="3" indent="-12630"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4pPr>
            <a:lvl5pPr marL="1828706" marR="0" lvl="4" indent="-1260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5pPr>
            <a:lvl6pPr marL="2285884" marR="0" lvl="5" indent="-12583" algn="l" rtl="0">
              <a:spcBef>
                <a:spcPts val="0"/>
              </a:spcBef>
              <a:buNone/>
              <a:defRPr sz="4300" b="0" i="0" u="none" strike="noStrike" cap="none">
                <a:solidFill>
                  <a:srgbClr val="000000"/>
                </a:solidFill>
                <a:latin typeface="Helvetica Neue"/>
                <a:ea typeface="Helvetica Neue"/>
                <a:cs typeface="Helvetica Neue"/>
                <a:sym typeface="Helvetica Neue"/>
              </a:defRPr>
            </a:lvl6pPr>
            <a:lvl7pPr marL="2743060" marR="0" lvl="6" indent="-12560" algn="l" rtl="0">
              <a:spcBef>
                <a:spcPts val="0"/>
              </a:spcBef>
              <a:buNone/>
              <a:defRPr sz="4300" b="0" i="0" u="none" strike="noStrike" cap="none">
                <a:solidFill>
                  <a:srgbClr val="000000"/>
                </a:solidFill>
                <a:latin typeface="Helvetica Neue"/>
                <a:ea typeface="Helvetica Neue"/>
                <a:cs typeface="Helvetica Neue"/>
                <a:sym typeface="Helvetica Neue"/>
              </a:defRPr>
            </a:lvl7pPr>
            <a:lvl8pPr marL="3200236" marR="0" lvl="7" indent="-12536" algn="l" rtl="0">
              <a:spcBef>
                <a:spcPts val="0"/>
              </a:spcBef>
              <a:buNone/>
              <a:defRPr sz="4300" b="0" i="0" u="none" strike="noStrike" cap="none">
                <a:solidFill>
                  <a:srgbClr val="000000"/>
                </a:solidFill>
                <a:latin typeface="Helvetica Neue"/>
                <a:ea typeface="Helvetica Neue"/>
                <a:cs typeface="Helvetica Neue"/>
                <a:sym typeface="Helvetica Neue"/>
              </a:defRPr>
            </a:lvl8pPr>
            <a:lvl9pPr marL="3657413" marR="0" lvl="8" indent="-12513" algn="l" rtl="0">
              <a:spcBef>
                <a:spcPts val="0"/>
              </a:spcBef>
              <a:buNone/>
              <a:defRPr sz="4300" b="0" i="0" u="none" strike="noStrike" cap="none">
                <a:solidFill>
                  <a:srgbClr val="000000"/>
                </a:solidFill>
                <a:latin typeface="Helvetica Neue"/>
                <a:ea typeface="Helvetica Neue"/>
                <a:cs typeface="Helvetica Neue"/>
                <a:sym typeface="Helvetica Neue"/>
              </a:defRPr>
            </a:lvl9pPr>
          </a:lstStyle>
          <a:p>
            <a:endParaRPr/>
          </a:p>
        </p:txBody>
      </p:sp>
      <p:sp>
        <p:nvSpPr>
          <p:cNvPr id="65" name="Shape 65"/>
          <p:cNvSpPr txBox="1">
            <a:spLocks noGrp="1"/>
          </p:cNvSpPr>
          <p:nvPr>
            <p:ph type="sldNum" idx="12"/>
          </p:nvPr>
        </p:nvSpPr>
        <p:spPr>
          <a:xfrm>
            <a:off x="12250738" y="8967788"/>
            <a:ext cx="649286" cy="677861"/>
          </a:xfrm>
          <a:prstGeom prst="rect">
            <a:avLst/>
          </a:prstGeom>
          <a:noFill/>
          <a:ln>
            <a:noFill/>
          </a:ln>
        </p:spPr>
        <p:txBody>
          <a:bodyPr lIns="130025" tIns="65000" rIns="130025" bIns="65000" anchor="b" anchorCtr="0">
            <a:noAutofit/>
          </a:bodyPr>
          <a:lstStyle/>
          <a:p>
            <a:pPr marL="0" marR="0" lvl="0" indent="0" algn="ctr" rtl="0">
              <a:spcBef>
                <a:spcPts val="0"/>
              </a:spcBef>
              <a:spcAft>
                <a:spcPts val="0"/>
              </a:spcAft>
              <a:buSzPct val="25000"/>
              <a:buNone/>
            </a:pPr>
            <a:fld id="{00000000-1234-1234-1234-123412341234}" type="slidenum">
              <a:rPr lang="en-US" sz="1700">
                <a:solidFill>
                  <a:srgbClr val="B5A788"/>
                </a:solidFill>
                <a:latin typeface="Helvetica Neue"/>
                <a:ea typeface="Helvetica Neue"/>
                <a:cs typeface="Helvetica Neue"/>
                <a:sym typeface="Helvetica Neue"/>
              </a:rPr>
              <a:t>‹#›</a:t>
            </a:fld>
            <a:endParaRPr lang="en-US" sz="1700">
              <a:solidFill>
                <a:srgbClr val="B5A7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1577945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650239" y="7339145"/>
            <a:ext cx="11704319" cy="1625599"/>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6400" b="1" i="0" u="none" strike="noStrike" cap="none">
                <a:solidFill>
                  <a:srgbClr val="572314"/>
                </a:solidFill>
                <a:latin typeface="Cabin"/>
                <a:ea typeface="Cabin"/>
                <a:cs typeface="Cabin"/>
                <a:sym typeface="Cabin"/>
              </a:defRPr>
            </a:lvl1pPr>
            <a:lvl2pPr marL="0" marR="0" lvl="1" indent="0" algn="l" rtl="0">
              <a:spcBef>
                <a:spcPts val="0"/>
              </a:spcBef>
              <a:spcAft>
                <a:spcPts val="0"/>
              </a:spcAft>
              <a:buNone/>
              <a:defRPr sz="6100" b="0" i="0" u="none" strike="noStrike" cap="none">
                <a:solidFill>
                  <a:srgbClr val="572314"/>
                </a:solidFill>
                <a:latin typeface="Cabin"/>
                <a:ea typeface="Cabin"/>
                <a:cs typeface="Cabin"/>
                <a:sym typeface="Cabin"/>
              </a:defRPr>
            </a:lvl2pPr>
            <a:lvl3pPr marL="0" marR="0" lvl="2" indent="0" algn="l" rtl="0">
              <a:spcBef>
                <a:spcPts val="0"/>
              </a:spcBef>
              <a:spcAft>
                <a:spcPts val="0"/>
              </a:spcAft>
              <a:buNone/>
              <a:defRPr sz="6100" b="0" i="0" u="none" strike="noStrike" cap="none">
                <a:solidFill>
                  <a:srgbClr val="572314"/>
                </a:solidFill>
                <a:latin typeface="Cabin"/>
                <a:ea typeface="Cabin"/>
                <a:cs typeface="Cabin"/>
                <a:sym typeface="Cabin"/>
              </a:defRPr>
            </a:lvl3pPr>
            <a:lvl4pPr marL="0" marR="0" lvl="3" indent="0" algn="l" rtl="0">
              <a:spcBef>
                <a:spcPts val="0"/>
              </a:spcBef>
              <a:spcAft>
                <a:spcPts val="0"/>
              </a:spcAft>
              <a:buNone/>
              <a:defRPr sz="6100" b="0" i="0" u="none" strike="noStrike" cap="none">
                <a:solidFill>
                  <a:srgbClr val="572314"/>
                </a:solidFill>
                <a:latin typeface="Cabin"/>
                <a:ea typeface="Cabin"/>
                <a:cs typeface="Cabin"/>
                <a:sym typeface="Cabin"/>
              </a:defRPr>
            </a:lvl4pPr>
            <a:lvl5pPr marL="0" marR="0" lvl="4" indent="0" algn="l" rtl="0">
              <a:spcBef>
                <a:spcPts val="0"/>
              </a:spcBef>
              <a:spcAft>
                <a:spcPts val="0"/>
              </a:spcAft>
              <a:buNone/>
              <a:defRPr sz="6100" b="0" i="0" u="none" strike="noStrike" cap="none">
                <a:solidFill>
                  <a:srgbClr val="572314"/>
                </a:solidFill>
                <a:latin typeface="Cabin"/>
                <a:ea typeface="Cabin"/>
                <a:cs typeface="Cabin"/>
                <a:sym typeface="Cabin"/>
              </a:defRPr>
            </a:lvl5pPr>
            <a:lvl6pPr marL="457176" marR="0" lvl="5" indent="-12676" algn="l" rtl="0">
              <a:spcBef>
                <a:spcPts val="0"/>
              </a:spcBef>
              <a:spcAft>
                <a:spcPts val="0"/>
              </a:spcAft>
              <a:buNone/>
              <a:defRPr sz="6100" b="0" i="0" u="none" strike="noStrike" cap="none">
                <a:solidFill>
                  <a:srgbClr val="572314"/>
                </a:solidFill>
                <a:latin typeface="Cabin"/>
                <a:ea typeface="Cabin"/>
                <a:cs typeface="Cabin"/>
                <a:sym typeface="Cabin"/>
              </a:defRPr>
            </a:lvl6pPr>
            <a:lvl7pPr marL="914354" marR="0" lvl="6" indent="-12653" algn="l" rtl="0">
              <a:spcBef>
                <a:spcPts val="0"/>
              </a:spcBef>
              <a:spcAft>
                <a:spcPts val="0"/>
              </a:spcAft>
              <a:buNone/>
              <a:defRPr sz="6100" b="0" i="0" u="none" strike="noStrike" cap="none">
                <a:solidFill>
                  <a:srgbClr val="572314"/>
                </a:solidFill>
                <a:latin typeface="Cabin"/>
                <a:ea typeface="Cabin"/>
                <a:cs typeface="Cabin"/>
                <a:sym typeface="Cabin"/>
              </a:defRPr>
            </a:lvl7pPr>
            <a:lvl8pPr marL="1371530" marR="0" lvl="7" indent="-12630" algn="l" rtl="0">
              <a:spcBef>
                <a:spcPts val="0"/>
              </a:spcBef>
              <a:spcAft>
                <a:spcPts val="0"/>
              </a:spcAft>
              <a:buNone/>
              <a:defRPr sz="6100" b="0" i="0" u="none" strike="noStrike" cap="none">
                <a:solidFill>
                  <a:srgbClr val="572314"/>
                </a:solidFill>
                <a:latin typeface="Cabin"/>
                <a:ea typeface="Cabin"/>
                <a:cs typeface="Cabin"/>
                <a:sym typeface="Cabin"/>
              </a:defRPr>
            </a:lvl8pPr>
            <a:lvl9pPr marL="1828706" marR="0" lvl="8" indent="-12606" algn="l" rtl="0">
              <a:spcBef>
                <a:spcPts val="0"/>
              </a:spcBef>
              <a:spcAft>
                <a:spcPts val="0"/>
              </a:spcAft>
              <a:buNone/>
              <a:defRPr sz="6100" b="0" i="0" u="none" strike="noStrike" cap="none">
                <a:solidFill>
                  <a:srgbClr val="572314"/>
                </a:solidFill>
                <a:latin typeface="Cabin"/>
                <a:ea typeface="Cabin"/>
                <a:cs typeface="Cabin"/>
                <a:sym typeface="Cabin"/>
              </a:defRPr>
            </a:lvl9pPr>
          </a:lstStyle>
          <a:p>
            <a:endParaRPr/>
          </a:p>
        </p:txBody>
      </p:sp>
      <p:sp>
        <p:nvSpPr>
          <p:cNvPr id="68" name="Shape 68"/>
          <p:cNvSpPr txBox="1">
            <a:spLocks noGrp="1"/>
          </p:cNvSpPr>
          <p:nvPr>
            <p:ph type="body" idx="1"/>
          </p:nvPr>
        </p:nvSpPr>
        <p:spPr>
          <a:xfrm>
            <a:off x="650239" y="466883"/>
            <a:ext cx="5722112" cy="910336"/>
          </a:xfrm>
          <a:prstGeom prst="rect">
            <a:avLst/>
          </a:prstGeom>
          <a:solidFill>
            <a:schemeClr val="lt1"/>
          </a:solidFill>
          <a:ln w="10775" cap="flat" cmpd="sng">
            <a:solidFill>
              <a:schemeClr val="lt1"/>
            </a:solidFill>
            <a:prstDash val="solid"/>
            <a:miter/>
            <a:headEnd type="none" w="med" len="med"/>
            <a:tailEnd type="none" w="med" len="med"/>
          </a:ln>
        </p:spPr>
        <p:txBody>
          <a:bodyPr lIns="91425" tIns="91425" rIns="91425" bIns="91425" anchor="ctr" anchorCtr="0"/>
          <a:lstStyle>
            <a:lvl1pPr marL="91028" marR="0" lvl="0" indent="-2128" algn="l" rtl="0">
              <a:lnSpc>
                <a:spcPct val="100000"/>
              </a:lnSpc>
              <a:spcBef>
                <a:spcPts val="142"/>
              </a:spcBef>
              <a:spcAft>
                <a:spcPts val="0"/>
              </a:spcAft>
              <a:buClr>
                <a:schemeClr val="accent1"/>
              </a:buClr>
              <a:buFont typeface="Noto Sans Symbols"/>
              <a:buNone/>
              <a:defRPr sz="2700" b="0" i="0" u="none" strike="noStrike" cap="none">
                <a:solidFill>
                  <a:schemeClr val="dk1"/>
                </a:solidFill>
                <a:latin typeface="Cabin"/>
                <a:ea typeface="Cabin"/>
                <a:cs typeface="Cabin"/>
                <a:sym typeface="Cabin"/>
              </a:defRPr>
            </a:lvl1pPr>
            <a:lvl2pPr marL="909591" marR="0" lvl="1" indent="-338091" algn="l" rtl="0">
              <a:spcBef>
                <a:spcPts val="788"/>
              </a:spcBef>
              <a:spcAft>
                <a:spcPts val="0"/>
              </a:spcAft>
              <a:buClr>
                <a:schemeClr val="accent1"/>
              </a:buClr>
              <a:buFont typeface="Verdana"/>
              <a:buNone/>
              <a:defRPr sz="2800" b="1" i="0" u="none" strike="noStrike" cap="none">
                <a:solidFill>
                  <a:schemeClr val="dk1"/>
                </a:solidFill>
                <a:latin typeface="Cabin"/>
                <a:ea typeface="Cabin"/>
                <a:cs typeface="Cabin"/>
                <a:sym typeface="Cabin"/>
              </a:defRPr>
            </a:lvl2pPr>
            <a:lvl3pPr marL="1260411" marR="0" lvl="2" indent="-333310" algn="l" rtl="0">
              <a:spcBef>
                <a:spcPts val="520"/>
              </a:spcBef>
              <a:spcAft>
                <a:spcPts val="0"/>
              </a:spcAft>
              <a:buClr>
                <a:schemeClr val="accent2"/>
              </a:buClr>
              <a:buFont typeface="Noto Sans Symbols"/>
              <a:buNone/>
              <a:defRPr sz="2600" b="1" i="0" u="none" strike="noStrike" cap="none">
                <a:solidFill>
                  <a:schemeClr val="dk1"/>
                </a:solidFill>
                <a:latin typeface="Cabin"/>
                <a:ea typeface="Cabin"/>
                <a:cs typeface="Cabin"/>
                <a:sym typeface="Cabin"/>
              </a:defRPr>
            </a:lvl3pPr>
            <a:lvl4pPr marL="1560434" marR="0" lvl="3" indent="-252334" algn="l" rtl="0">
              <a:spcBef>
                <a:spcPts val="460"/>
              </a:spcBef>
              <a:spcAft>
                <a:spcPts val="0"/>
              </a:spcAft>
              <a:buClr>
                <a:srgbClr val="C32D2E"/>
              </a:buClr>
              <a:buFont typeface="Noto Sans Symbols"/>
              <a:buNone/>
              <a:defRPr sz="2300" b="1" i="0" u="none" strike="noStrike" cap="none">
                <a:solidFill>
                  <a:schemeClr val="dk1"/>
                </a:solidFill>
                <a:latin typeface="Cabin"/>
                <a:ea typeface="Cabin"/>
                <a:cs typeface="Cabin"/>
                <a:sym typeface="Cabin"/>
              </a:defRPr>
            </a:lvl4pPr>
            <a:lvl5pPr marL="1846169" marR="0" lvl="4" indent="-271369" algn="l" rtl="0">
              <a:spcBef>
                <a:spcPts val="460"/>
              </a:spcBef>
              <a:spcAft>
                <a:spcPts val="0"/>
              </a:spcAft>
              <a:buClr>
                <a:srgbClr val="84AA33"/>
              </a:buClr>
              <a:buFont typeface="Noto Sans Symbols"/>
              <a:buNone/>
              <a:defRPr sz="2300" b="1" i="0" u="none" strike="noStrike" cap="none">
                <a:solidFill>
                  <a:schemeClr val="dk1"/>
                </a:solidFill>
                <a:latin typeface="Cabin"/>
                <a:ea typeface="Cabin"/>
                <a:cs typeface="Cabin"/>
                <a:sym typeface="Cabin"/>
              </a:defRPr>
            </a:lvl5pPr>
            <a:lvl6pPr marL="2145648" marR="0" lvl="5" indent="-88247" algn="l" rtl="0">
              <a:lnSpc>
                <a:spcPct val="100000"/>
              </a:lnSpc>
              <a:spcBef>
                <a:spcPts val="560"/>
              </a:spcBef>
              <a:buClr>
                <a:schemeClr val="accent5"/>
              </a:buClr>
              <a:buSzPct val="100000"/>
              <a:buFont typeface="Noto Sans Symbols"/>
              <a:buChar char="⚫"/>
              <a:defRPr sz="2800" b="0" i="0" u="none" strike="noStrike" cap="none">
                <a:solidFill>
                  <a:schemeClr val="dk1"/>
                </a:solidFill>
                <a:latin typeface="Cabin"/>
                <a:ea typeface="Cabin"/>
                <a:cs typeface="Cabin"/>
                <a:sym typeface="Cabin"/>
              </a:defRPr>
            </a:lvl6pPr>
            <a:lvl7pPr marL="2444739" marR="0" lvl="6" indent="-82538"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7pPr>
            <a:lvl8pPr marL="2730825" marR="0" lvl="7" indent="-89224"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8pPr>
            <a:lvl9pPr marL="3029916" marR="0" lvl="8" indent="-83516"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9pPr>
          </a:lstStyle>
          <a:p>
            <a:endParaRPr/>
          </a:p>
        </p:txBody>
      </p:sp>
      <p:sp>
        <p:nvSpPr>
          <p:cNvPr id="69" name="Shape 69"/>
          <p:cNvSpPr txBox="1">
            <a:spLocks noGrp="1"/>
          </p:cNvSpPr>
          <p:nvPr>
            <p:ph type="body" idx="2"/>
          </p:nvPr>
        </p:nvSpPr>
        <p:spPr>
          <a:xfrm>
            <a:off x="6632447" y="466883"/>
            <a:ext cx="5722112" cy="910336"/>
          </a:xfrm>
          <a:prstGeom prst="rect">
            <a:avLst/>
          </a:prstGeom>
          <a:solidFill>
            <a:schemeClr val="lt1"/>
          </a:solidFill>
          <a:ln w="10775" cap="flat" cmpd="sng">
            <a:solidFill>
              <a:schemeClr val="lt1"/>
            </a:solidFill>
            <a:prstDash val="solid"/>
            <a:miter/>
            <a:headEnd type="none" w="med" len="med"/>
            <a:tailEnd type="none" w="med" len="med"/>
          </a:ln>
        </p:spPr>
        <p:txBody>
          <a:bodyPr lIns="91425" tIns="91425" rIns="91425" bIns="91425" anchor="ctr" anchorCtr="0"/>
          <a:lstStyle>
            <a:lvl1pPr marL="91028" marR="0" lvl="0" indent="-2128" algn="l" rtl="0">
              <a:lnSpc>
                <a:spcPct val="100000"/>
              </a:lnSpc>
              <a:spcBef>
                <a:spcPts val="142"/>
              </a:spcBef>
              <a:spcAft>
                <a:spcPts val="0"/>
              </a:spcAft>
              <a:buClr>
                <a:schemeClr val="accent1"/>
              </a:buClr>
              <a:buFont typeface="Noto Sans Symbols"/>
              <a:buNone/>
              <a:defRPr sz="2700" b="0" i="0" u="none" strike="noStrike" cap="none">
                <a:solidFill>
                  <a:schemeClr val="dk1"/>
                </a:solidFill>
                <a:latin typeface="Cabin"/>
                <a:ea typeface="Cabin"/>
                <a:cs typeface="Cabin"/>
                <a:sym typeface="Cabin"/>
              </a:defRPr>
            </a:lvl1pPr>
            <a:lvl2pPr marL="909591" marR="0" lvl="1" indent="-338091" algn="l" rtl="0">
              <a:spcBef>
                <a:spcPts val="788"/>
              </a:spcBef>
              <a:spcAft>
                <a:spcPts val="0"/>
              </a:spcAft>
              <a:buClr>
                <a:schemeClr val="accent1"/>
              </a:buClr>
              <a:buFont typeface="Verdana"/>
              <a:buNone/>
              <a:defRPr sz="2800" b="1" i="0" u="none" strike="noStrike" cap="none">
                <a:solidFill>
                  <a:schemeClr val="dk1"/>
                </a:solidFill>
                <a:latin typeface="Cabin"/>
                <a:ea typeface="Cabin"/>
                <a:cs typeface="Cabin"/>
                <a:sym typeface="Cabin"/>
              </a:defRPr>
            </a:lvl2pPr>
            <a:lvl3pPr marL="1260411" marR="0" lvl="2" indent="-333310" algn="l" rtl="0">
              <a:spcBef>
                <a:spcPts val="520"/>
              </a:spcBef>
              <a:spcAft>
                <a:spcPts val="0"/>
              </a:spcAft>
              <a:buClr>
                <a:schemeClr val="accent2"/>
              </a:buClr>
              <a:buFont typeface="Noto Sans Symbols"/>
              <a:buNone/>
              <a:defRPr sz="2600" b="1" i="0" u="none" strike="noStrike" cap="none">
                <a:solidFill>
                  <a:schemeClr val="dk1"/>
                </a:solidFill>
                <a:latin typeface="Cabin"/>
                <a:ea typeface="Cabin"/>
                <a:cs typeface="Cabin"/>
                <a:sym typeface="Cabin"/>
              </a:defRPr>
            </a:lvl3pPr>
            <a:lvl4pPr marL="1560434" marR="0" lvl="3" indent="-252334" algn="l" rtl="0">
              <a:spcBef>
                <a:spcPts val="460"/>
              </a:spcBef>
              <a:spcAft>
                <a:spcPts val="0"/>
              </a:spcAft>
              <a:buClr>
                <a:srgbClr val="C32D2E"/>
              </a:buClr>
              <a:buFont typeface="Noto Sans Symbols"/>
              <a:buNone/>
              <a:defRPr sz="2300" b="1" i="0" u="none" strike="noStrike" cap="none">
                <a:solidFill>
                  <a:schemeClr val="dk1"/>
                </a:solidFill>
                <a:latin typeface="Cabin"/>
                <a:ea typeface="Cabin"/>
                <a:cs typeface="Cabin"/>
                <a:sym typeface="Cabin"/>
              </a:defRPr>
            </a:lvl4pPr>
            <a:lvl5pPr marL="1846169" marR="0" lvl="4" indent="-271369" algn="l" rtl="0">
              <a:spcBef>
                <a:spcPts val="460"/>
              </a:spcBef>
              <a:spcAft>
                <a:spcPts val="0"/>
              </a:spcAft>
              <a:buClr>
                <a:srgbClr val="84AA33"/>
              </a:buClr>
              <a:buFont typeface="Noto Sans Symbols"/>
              <a:buNone/>
              <a:defRPr sz="2300" b="1" i="0" u="none" strike="noStrike" cap="none">
                <a:solidFill>
                  <a:schemeClr val="dk1"/>
                </a:solidFill>
                <a:latin typeface="Cabin"/>
                <a:ea typeface="Cabin"/>
                <a:cs typeface="Cabin"/>
                <a:sym typeface="Cabin"/>
              </a:defRPr>
            </a:lvl5pPr>
            <a:lvl6pPr marL="2145648" marR="0" lvl="5" indent="-88247" algn="l" rtl="0">
              <a:lnSpc>
                <a:spcPct val="100000"/>
              </a:lnSpc>
              <a:spcBef>
                <a:spcPts val="560"/>
              </a:spcBef>
              <a:buClr>
                <a:schemeClr val="accent5"/>
              </a:buClr>
              <a:buSzPct val="100000"/>
              <a:buFont typeface="Noto Sans Symbols"/>
              <a:buChar char="⚫"/>
              <a:defRPr sz="2800" b="0" i="0" u="none" strike="noStrike" cap="none">
                <a:solidFill>
                  <a:schemeClr val="dk1"/>
                </a:solidFill>
                <a:latin typeface="Cabin"/>
                <a:ea typeface="Cabin"/>
                <a:cs typeface="Cabin"/>
                <a:sym typeface="Cabin"/>
              </a:defRPr>
            </a:lvl6pPr>
            <a:lvl7pPr marL="2444739" marR="0" lvl="6" indent="-82538"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7pPr>
            <a:lvl8pPr marL="2730825" marR="0" lvl="7" indent="-89224"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8pPr>
            <a:lvl9pPr marL="3029916" marR="0" lvl="8" indent="-83516"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9pPr>
          </a:lstStyle>
          <a:p>
            <a:endParaRPr/>
          </a:p>
        </p:txBody>
      </p:sp>
      <p:sp>
        <p:nvSpPr>
          <p:cNvPr id="70" name="Shape 70"/>
          <p:cNvSpPr txBox="1">
            <a:spLocks noGrp="1"/>
          </p:cNvSpPr>
          <p:nvPr>
            <p:ph type="body" idx="3"/>
          </p:nvPr>
        </p:nvSpPr>
        <p:spPr>
          <a:xfrm>
            <a:off x="650239" y="1378611"/>
            <a:ext cx="5722112" cy="5852159"/>
          </a:xfrm>
          <a:prstGeom prst="rect">
            <a:avLst/>
          </a:prstGeom>
          <a:noFill/>
          <a:ln w="10775" cap="flat" cmpd="sng">
            <a:solidFill>
              <a:schemeClr val="lt1"/>
            </a:solidFill>
            <a:prstDash val="dash"/>
            <a:miter/>
            <a:headEnd type="none" w="med" len="med"/>
            <a:tailEnd type="none" w="med" len="med"/>
          </a:ln>
        </p:spPr>
        <p:txBody>
          <a:bodyPr lIns="91425" tIns="91425" rIns="91425" bIns="91425" anchor="t" anchorCtr="0"/>
          <a:lstStyle>
            <a:lvl1pPr marL="559169" marR="0" lvl="0" indent="-221349" algn="l" rtl="0">
              <a:lnSpc>
                <a:spcPct val="100000"/>
              </a:lnSpc>
              <a:spcBef>
                <a:spcPts val="996"/>
              </a:spcBef>
              <a:spcAft>
                <a:spcPts val="0"/>
              </a:spcAft>
              <a:buClr>
                <a:schemeClr val="accent1"/>
              </a:buClr>
              <a:buSzPct val="80000"/>
              <a:buFont typeface="Noto Sans Symbols"/>
              <a:buChar char="●"/>
              <a:defRPr sz="3400" b="0" i="0" u="none" strike="noStrike" cap="none">
                <a:solidFill>
                  <a:schemeClr val="dk1"/>
                </a:solidFill>
                <a:latin typeface="Cabin"/>
                <a:ea typeface="Cabin"/>
                <a:cs typeface="Cabin"/>
                <a:sym typeface="Cabin"/>
              </a:defRPr>
            </a:lvl1pPr>
            <a:lvl2pPr marL="909591" marR="0" lvl="1" indent="-160290" algn="l" rtl="0">
              <a:lnSpc>
                <a:spcPct val="100000"/>
              </a:lnSpc>
              <a:spcBef>
                <a:spcPts val="996"/>
              </a:spcBef>
              <a:spcAft>
                <a:spcPts val="0"/>
              </a:spcAft>
              <a:buClr>
                <a:schemeClr val="accent1"/>
              </a:buClr>
              <a:buSzPct val="100000"/>
              <a:buFont typeface="Verdana"/>
              <a:buChar char="◦"/>
              <a:defRPr sz="2800" b="0" i="0" u="none" strike="noStrike" cap="none">
                <a:solidFill>
                  <a:schemeClr val="dk1"/>
                </a:solidFill>
                <a:latin typeface="Cabin"/>
                <a:ea typeface="Cabin"/>
                <a:cs typeface="Cabin"/>
                <a:sym typeface="Cabin"/>
              </a:defRPr>
            </a:lvl2pPr>
            <a:lvl3pPr marL="1260411" marR="0" lvl="2" indent="-168210" algn="l" rtl="0">
              <a:lnSpc>
                <a:spcPct val="100000"/>
              </a:lnSpc>
              <a:spcBef>
                <a:spcPts val="996"/>
              </a:spcBef>
              <a:spcAft>
                <a:spcPts val="0"/>
              </a:spcAft>
              <a:buClr>
                <a:schemeClr val="accent2"/>
              </a:buClr>
              <a:buSzPct val="100000"/>
              <a:buFont typeface="Noto Sans Symbols"/>
              <a:buChar char="⚫"/>
              <a:defRPr sz="2600" b="0" i="0" u="none" strike="noStrike" cap="none">
                <a:solidFill>
                  <a:schemeClr val="dk1"/>
                </a:solidFill>
                <a:latin typeface="Cabin"/>
                <a:ea typeface="Cabin"/>
                <a:cs typeface="Cabin"/>
                <a:sym typeface="Cabin"/>
              </a:defRPr>
            </a:lvl3pPr>
            <a:lvl4pPr marL="1560434" marR="0" lvl="3" indent="-106284" algn="l" rtl="0">
              <a:lnSpc>
                <a:spcPct val="100000"/>
              </a:lnSpc>
              <a:spcBef>
                <a:spcPts val="996"/>
              </a:spcBef>
              <a:spcAft>
                <a:spcPts val="0"/>
              </a:spcAft>
              <a:buClr>
                <a:srgbClr val="C32D2E"/>
              </a:buClr>
              <a:buSzPct val="100000"/>
              <a:buFont typeface="Noto Sans Symbols"/>
              <a:buChar char="⚫"/>
              <a:defRPr sz="2300" b="0" i="0" u="none" strike="noStrike" cap="none">
                <a:solidFill>
                  <a:schemeClr val="dk1"/>
                </a:solidFill>
                <a:latin typeface="Cabin"/>
                <a:ea typeface="Cabin"/>
                <a:cs typeface="Cabin"/>
                <a:sym typeface="Cabin"/>
              </a:defRPr>
            </a:lvl4pPr>
            <a:lvl5pPr marL="1846169" marR="0" lvl="4" indent="-125319" algn="l" rtl="0">
              <a:lnSpc>
                <a:spcPct val="100000"/>
              </a:lnSpc>
              <a:spcBef>
                <a:spcPts val="996"/>
              </a:spcBef>
              <a:spcAft>
                <a:spcPts val="0"/>
              </a:spcAft>
              <a:buClr>
                <a:srgbClr val="84AA33"/>
              </a:buClr>
              <a:buSzPct val="100000"/>
              <a:buFont typeface="Noto Sans Symbols"/>
              <a:buChar char="⚫"/>
              <a:defRPr sz="2300" b="0" i="0" u="none" strike="noStrike" cap="none">
                <a:solidFill>
                  <a:schemeClr val="dk1"/>
                </a:solidFill>
                <a:latin typeface="Cabin"/>
                <a:ea typeface="Cabin"/>
                <a:cs typeface="Cabin"/>
                <a:sym typeface="Cabin"/>
              </a:defRPr>
            </a:lvl5pPr>
            <a:lvl6pPr marL="2145648" marR="0" lvl="5" indent="-88247" algn="l" rtl="0">
              <a:lnSpc>
                <a:spcPct val="100000"/>
              </a:lnSpc>
              <a:spcBef>
                <a:spcPts val="560"/>
              </a:spcBef>
              <a:buClr>
                <a:schemeClr val="accent5"/>
              </a:buClr>
              <a:buSzPct val="100000"/>
              <a:buFont typeface="Noto Sans Symbols"/>
              <a:buChar char="⚫"/>
              <a:defRPr sz="2800" b="0" i="0" u="none" strike="noStrike" cap="none">
                <a:solidFill>
                  <a:schemeClr val="dk1"/>
                </a:solidFill>
                <a:latin typeface="Cabin"/>
                <a:ea typeface="Cabin"/>
                <a:cs typeface="Cabin"/>
                <a:sym typeface="Cabin"/>
              </a:defRPr>
            </a:lvl6pPr>
            <a:lvl7pPr marL="2444739" marR="0" lvl="6" indent="-82538"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7pPr>
            <a:lvl8pPr marL="2730825" marR="0" lvl="7" indent="-89224"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8pPr>
            <a:lvl9pPr marL="3029916" marR="0" lvl="8" indent="-83516"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9pPr>
          </a:lstStyle>
          <a:p>
            <a:endParaRPr/>
          </a:p>
        </p:txBody>
      </p:sp>
      <p:sp>
        <p:nvSpPr>
          <p:cNvPr id="71" name="Shape 71"/>
          <p:cNvSpPr txBox="1">
            <a:spLocks noGrp="1"/>
          </p:cNvSpPr>
          <p:nvPr>
            <p:ph type="body" idx="4"/>
          </p:nvPr>
        </p:nvSpPr>
        <p:spPr>
          <a:xfrm>
            <a:off x="6632447" y="1378611"/>
            <a:ext cx="5722112" cy="5852159"/>
          </a:xfrm>
          <a:prstGeom prst="rect">
            <a:avLst/>
          </a:prstGeom>
          <a:noFill/>
          <a:ln w="10775" cap="flat" cmpd="sng">
            <a:solidFill>
              <a:schemeClr val="lt1"/>
            </a:solidFill>
            <a:prstDash val="dash"/>
            <a:miter/>
            <a:headEnd type="none" w="med" len="med"/>
            <a:tailEnd type="none" w="med" len="med"/>
          </a:ln>
        </p:spPr>
        <p:txBody>
          <a:bodyPr lIns="91425" tIns="91425" rIns="91425" bIns="91425" anchor="t" anchorCtr="0"/>
          <a:lstStyle>
            <a:lvl1pPr marL="559169" marR="0" lvl="0" indent="-221349" algn="l" rtl="0">
              <a:lnSpc>
                <a:spcPct val="100000"/>
              </a:lnSpc>
              <a:spcBef>
                <a:spcPts val="996"/>
              </a:spcBef>
              <a:spcAft>
                <a:spcPts val="0"/>
              </a:spcAft>
              <a:buClr>
                <a:schemeClr val="accent1"/>
              </a:buClr>
              <a:buSzPct val="80000"/>
              <a:buFont typeface="Noto Sans Symbols"/>
              <a:buChar char="●"/>
              <a:defRPr sz="3400" b="0" i="0" u="none" strike="noStrike" cap="none">
                <a:solidFill>
                  <a:schemeClr val="dk1"/>
                </a:solidFill>
                <a:latin typeface="Cabin"/>
                <a:ea typeface="Cabin"/>
                <a:cs typeface="Cabin"/>
                <a:sym typeface="Cabin"/>
              </a:defRPr>
            </a:lvl1pPr>
            <a:lvl2pPr marL="909591" marR="0" lvl="1" indent="-160290" algn="l" rtl="0">
              <a:lnSpc>
                <a:spcPct val="100000"/>
              </a:lnSpc>
              <a:spcBef>
                <a:spcPts val="996"/>
              </a:spcBef>
              <a:spcAft>
                <a:spcPts val="0"/>
              </a:spcAft>
              <a:buClr>
                <a:schemeClr val="accent1"/>
              </a:buClr>
              <a:buSzPct val="100000"/>
              <a:buFont typeface="Verdana"/>
              <a:buChar char="◦"/>
              <a:defRPr sz="2800" b="0" i="0" u="none" strike="noStrike" cap="none">
                <a:solidFill>
                  <a:schemeClr val="dk1"/>
                </a:solidFill>
                <a:latin typeface="Cabin"/>
                <a:ea typeface="Cabin"/>
                <a:cs typeface="Cabin"/>
                <a:sym typeface="Cabin"/>
              </a:defRPr>
            </a:lvl2pPr>
            <a:lvl3pPr marL="1260411" marR="0" lvl="2" indent="-168210" algn="l" rtl="0">
              <a:lnSpc>
                <a:spcPct val="100000"/>
              </a:lnSpc>
              <a:spcBef>
                <a:spcPts val="996"/>
              </a:spcBef>
              <a:spcAft>
                <a:spcPts val="0"/>
              </a:spcAft>
              <a:buClr>
                <a:schemeClr val="accent2"/>
              </a:buClr>
              <a:buSzPct val="100000"/>
              <a:buFont typeface="Noto Sans Symbols"/>
              <a:buChar char="⚫"/>
              <a:defRPr sz="2600" b="0" i="0" u="none" strike="noStrike" cap="none">
                <a:solidFill>
                  <a:schemeClr val="dk1"/>
                </a:solidFill>
                <a:latin typeface="Cabin"/>
                <a:ea typeface="Cabin"/>
                <a:cs typeface="Cabin"/>
                <a:sym typeface="Cabin"/>
              </a:defRPr>
            </a:lvl3pPr>
            <a:lvl4pPr marL="1560434" marR="0" lvl="3" indent="-106284" algn="l" rtl="0">
              <a:lnSpc>
                <a:spcPct val="100000"/>
              </a:lnSpc>
              <a:spcBef>
                <a:spcPts val="996"/>
              </a:spcBef>
              <a:spcAft>
                <a:spcPts val="0"/>
              </a:spcAft>
              <a:buClr>
                <a:srgbClr val="C32D2E"/>
              </a:buClr>
              <a:buSzPct val="100000"/>
              <a:buFont typeface="Noto Sans Symbols"/>
              <a:buChar char="⚫"/>
              <a:defRPr sz="2300" b="0" i="0" u="none" strike="noStrike" cap="none">
                <a:solidFill>
                  <a:schemeClr val="dk1"/>
                </a:solidFill>
                <a:latin typeface="Cabin"/>
                <a:ea typeface="Cabin"/>
                <a:cs typeface="Cabin"/>
                <a:sym typeface="Cabin"/>
              </a:defRPr>
            </a:lvl4pPr>
            <a:lvl5pPr marL="1846169" marR="0" lvl="4" indent="-125319" algn="l" rtl="0">
              <a:lnSpc>
                <a:spcPct val="100000"/>
              </a:lnSpc>
              <a:spcBef>
                <a:spcPts val="996"/>
              </a:spcBef>
              <a:spcAft>
                <a:spcPts val="0"/>
              </a:spcAft>
              <a:buClr>
                <a:srgbClr val="84AA33"/>
              </a:buClr>
              <a:buSzPct val="100000"/>
              <a:buFont typeface="Noto Sans Symbols"/>
              <a:buChar char="⚫"/>
              <a:defRPr sz="2300" b="0" i="0" u="none" strike="noStrike" cap="none">
                <a:solidFill>
                  <a:schemeClr val="dk1"/>
                </a:solidFill>
                <a:latin typeface="Cabin"/>
                <a:ea typeface="Cabin"/>
                <a:cs typeface="Cabin"/>
                <a:sym typeface="Cabin"/>
              </a:defRPr>
            </a:lvl5pPr>
            <a:lvl6pPr marL="2145648" marR="0" lvl="5" indent="-88247" algn="l" rtl="0">
              <a:lnSpc>
                <a:spcPct val="100000"/>
              </a:lnSpc>
              <a:spcBef>
                <a:spcPts val="560"/>
              </a:spcBef>
              <a:buClr>
                <a:schemeClr val="accent5"/>
              </a:buClr>
              <a:buSzPct val="100000"/>
              <a:buFont typeface="Noto Sans Symbols"/>
              <a:buChar char="⚫"/>
              <a:defRPr sz="2800" b="0" i="0" u="none" strike="noStrike" cap="none">
                <a:solidFill>
                  <a:schemeClr val="dk1"/>
                </a:solidFill>
                <a:latin typeface="Cabin"/>
                <a:ea typeface="Cabin"/>
                <a:cs typeface="Cabin"/>
                <a:sym typeface="Cabin"/>
              </a:defRPr>
            </a:lvl6pPr>
            <a:lvl7pPr marL="2444739" marR="0" lvl="6" indent="-82538"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7pPr>
            <a:lvl8pPr marL="2730825" marR="0" lvl="7" indent="-89224"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8pPr>
            <a:lvl9pPr marL="3029916" marR="0" lvl="8" indent="-83516"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9pPr>
          </a:lstStyle>
          <a:p>
            <a:endParaRPr/>
          </a:p>
        </p:txBody>
      </p:sp>
      <p:sp>
        <p:nvSpPr>
          <p:cNvPr id="72" name="Shape 72"/>
          <p:cNvSpPr txBox="1">
            <a:spLocks noGrp="1"/>
          </p:cNvSpPr>
          <p:nvPr>
            <p:ph type="dt" idx="10"/>
          </p:nvPr>
        </p:nvSpPr>
        <p:spPr>
          <a:xfrm>
            <a:off x="5094289" y="8967788"/>
            <a:ext cx="3033712" cy="677861"/>
          </a:xfrm>
          <a:prstGeom prst="rect">
            <a:avLst/>
          </a:prstGeom>
          <a:noFill/>
          <a:ln>
            <a:noFill/>
          </a:ln>
        </p:spPr>
        <p:txBody>
          <a:bodyPr lIns="91425" tIns="91425" rIns="91425" bIns="91425" anchor="b" anchorCtr="0"/>
          <a:lstStyle>
            <a:lvl1pPr marL="0" marR="0" lvl="0" indent="0" algn="r" rtl="0">
              <a:spcBef>
                <a:spcPts val="0"/>
              </a:spcBef>
              <a:spcAft>
                <a:spcPts val="0"/>
              </a:spcAft>
              <a:buNone/>
              <a:defRPr sz="1700">
                <a:solidFill>
                  <a:srgbClr val="B5A788"/>
                </a:solidFill>
                <a:latin typeface="Helvetica Neue"/>
                <a:ea typeface="Helvetica Neue"/>
                <a:cs typeface="Helvetica Neue"/>
                <a:sym typeface="Helvetica Neue"/>
              </a:defRPr>
            </a:lvl1pPr>
            <a:lvl2pPr marL="457176" marR="0" lvl="1" indent="-1267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2pPr>
            <a:lvl3pPr marL="914354" marR="0" lvl="2" indent="-12653"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3pPr>
            <a:lvl4pPr marL="1371530" marR="0" lvl="3" indent="-12630"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4pPr>
            <a:lvl5pPr marL="1828706" marR="0" lvl="4" indent="-1260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5pPr>
            <a:lvl6pPr marL="2285884" marR="0" lvl="5" indent="-12583" algn="l" rtl="0">
              <a:spcBef>
                <a:spcPts val="0"/>
              </a:spcBef>
              <a:buNone/>
              <a:defRPr sz="4300" b="0" i="0" u="none" strike="noStrike" cap="none">
                <a:solidFill>
                  <a:srgbClr val="000000"/>
                </a:solidFill>
                <a:latin typeface="Helvetica Neue"/>
                <a:ea typeface="Helvetica Neue"/>
                <a:cs typeface="Helvetica Neue"/>
                <a:sym typeface="Helvetica Neue"/>
              </a:defRPr>
            </a:lvl6pPr>
            <a:lvl7pPr marL="2743060" marR="0" lvl="6" indent="-12560" algn="l" rtl="0">
              <a:spcBef>
                <a:spcPts val="0"/>
              </a:spcBef>
              <a:buNone/>
              <a:defRPr sz="4300" b="0" i="0" u="none" strike="noStrike" cap="none">
                <a:solidFill>
                  <a:srgbClr val="000000"/>
                </a:solidFill>
                <a:latin typeface="Helvetica Neue"/>
                <a:ea typeface="Helvetica Neue"/>
                <a:cs typeface="Helvetica Neue"/>
                <a:sym typeface="Helvetica Neue"/>
              </a:defRPr>
            </a:lvl7pPr>
            <a:lvl8pPr marL="3200236" marR="0" lvl="7" indent="-12536" algn="l" rtl="0">
              <a:spcBef>
                <a:spcPts val="0"/>
              </a:spcBef>
              <a:buNone/>
              <a:defRPr sz="4300" b="0" i="0" u="none" strike="noStrike" cap="none">
                <a:solidFill>
                  <a:srgbClr val="000000"/>
                </a:solidFill>
                <a:latin typeface="Helvetica Neue"/>
                <a:ea typeface="Helvetica Neue"/>
                <a:cs typeface="Helvetica Neue"/>
                <a:sym typeface="Helvetica Neue"/>
              </a:defRPr>
            </a:lvl8pPr>
            <a:lvl9pPr marL="3657413" marR="0" lvl="8" indent="-12513" algn="l" rtl="0">
              <a:spcBef>
                <a:spcPts val="0"/>
              </a:spcBef>
              <a:buNone/>
              <a:defRPr sz="4300" b="0" i="0" u="none" strike="noStrike" cap="none">
                <a:solidFill>
                  <a:srgbClr val="000000"/>
                </a:solidFill>
                <a:latin typeface="Helvetica Neue"/>
                <a:ea typeface="Helvetica Neue"/>
                <a:cs typeface="Helvetica Neue"/>
                <a:sym typeface="Helvetica Neue"/>
              </a:defRPr>
            </a:lvl9pPr>
          </a:lstStyle>
          <a:p>
            <a:endParaRPr/>
          </a:p>
        </p:txBody>
      </p:sp>
      <p:sp>
        <p:nvSpPr>
          <p:cNvPr id="73" name="Shape 73"/>
          <p:cNvSpPr txBox="1">
            <a:spLocks noGrp="1"/>
          </p:cNvSpPr>
          <p:nvPr>
            <p:ph type="ftr" idx="11"/>
          </p:nvPr>
        </p:nvSpPr>
        <p:spPr>
          <a:xfrm>
            <a:off x="8128000" y="8967788"/>
            <a:ext cx="4117975" cy="677861"/>
          </a:xfrm>
          <a:prstGeom prst="rect">
            <a:avLst/>
          </a:prstGeom>
          <a:noFill/>
          <a:ln>
            <a:noFill/>
          </a:ln>
        </p:spPr>
        <p:txBody>
          <a:bodyPr lIns="91425" tIns="91425" rIns="91425" bIns="91425" anchor="b" anchorCtr="0"/>
          <a:lstStyle>
            <a:lvl1pPr marL="0" marR="0" lvl="0" indent="0" algn="ctr" rtl="0">
              <a:spcBef>
                <a:spcPts val="0"/>
              </a:spcBef>
              <a:spcAft>
                <a:spcPts val="0"/>
              </a:spcAft>
              <a:buNone/>
              <a:defRPr sz="1700">
                <a:solidFill>
                  <a:srgbClr val="B5A788"/>
                </a:solidFill>
                <a:latin typeface="Helvetica Neue"/>
                <a:ea typeface="Helvetica Neue"/>
                <a:cs typeface="Helvetica Neue"/>
                <a:sym typeface="Helvetica Neue"/>
              </a:defRPr>
            </a:lvl1pPr>
            <a:lvl2pPr marL="457176" marR="0" lvl="1" indent="-1267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2pPr>
            <a:lvl3pPr marL="914354" marR="0" lvl="2" indent="-12653"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3pPr>
            <a:lvl4pPr marL="1371530" marR="0" lvl="3" indent="-12630"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4pPr>
            <a:lvl5pPr marL="1828706" marR="0" lvl="4" indent="-1260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5pPr>
            <a:lvl6pPr marL="2285884" marR="0" lvl="5" indent="-12583" algn="l" rtl="0">
              <a:spcBef>
                <a:spcPts val="0"/>
              </a:spcBef>
              <a:buNone/>
              <a:defRPr sz="4300" b="0" i="0" u="none" strike="noStrike" cap="none">
                <a:solidFill>
                  <a:srgbClr val="000000"/>
                </a:solidFill>
                <a:latin typeface="Helvetica Neue"/>
                <a:ea typeface="Helvetica Neue"/>
                <a:cs typeface="Helvetica Neue"/>
                <a:sym typeface="Helvetica Neue"/>
              </a:defRPr>
            </a:lvl6pPr>
            <a:lvl7pPr marL="2743060" marR="0" lvl="6" indent="-12560" algn="l" rtl="0">
              <a:spcBef>
                <a:spcPts val="0"/>
              </a:spcBef>
              <a:buNone/>
              <a:defRPr sz="4300" b="0" i="0" u="none" strike="noStrike" cap="none">
                <a:solidFill>
                  <a:srgbClr val="000000"/>
                </a:solidFill>
                <a:latin typeface="Helvetica Neue"/>
                <a:ea typeface="Helvetica Neue"/>
                <a:cs typeface="Helvetica Neue"/>
                <a:sym typeface="Helvetica Neue"/>
              </a:defRPr>
            </a:lvl7pPr>
            <a:lvl8pPr marL="3200236" marR="0" lvl="7" indent="-12536" algn="l" rtl="0">
              <a:spcBef>
                <a:spcPts val="0"/>
              </a:spcBef>
              <a:buNone/>
              <a:defRPr sz="4300" b="0" i="0" u="none" strike="noStrike" cap="none">
                <a:solidFill>
                  <a:srgbClr val="000000"/>
                </a:solidFill>
                <a:latin typeface="Helvetica Neue"/>
                <a:ea typeface="Helvetica Neue"/>
                <a:cs typeface="Helvetica Neue"/>
                <a:sym typeface="Helvetica Neue"/>
              </a:defRPr>
            </a:lvl8pPr>
            <a:lvl9pPr marL="3657413" marR="0" lvl="8" indent="-12513" algn="l" rtl="0">
              <a:spcBef>
                <a:spcPts val="0"/>
              </a:spcBef>
              <a:buNone/>
              <a:defRPr sz="4300" b="0" i="0" u="none" strike="noStrike" cap="none">
                <a:solidFill>
                  <a:srgbClr val="000000"/>
                </a:solidFill>
                <a:latin typeface="Helvetica Neue"/>
                <a:ea typeface="Helvetica Neue"/>
                <a:cs typeface="Helvetica Neue"/>
                <a:sym typeface="Helvetica Neue"/>
              </a:defRPr>
            </a:lvl9pPr>
          </a:lstStyle>
          <a:p>
            <a:endParaRPr/>
          </a:p>
        </p:txBody>
      </p:sp>
      <p:sp>
        <p:nvSpPr>
          <p:cNvPr id="74" name="Shape 74"/>
          <p:cNvSpPr txBox="1">
            <a:spLocks noGrp="1"/>
          </p:cNvSpPr>
          <p:nvPr>
            <p:ph type="sldNum" idx="12"/>
          </p:nvPr>
        </p:nvSpPr>
        <p:spPr>
          <a:xfrm>
            <a:off x="12250738" y="8967788"/>
            <a:ext cx="649286" cy="677861"/>
          </a:xfrm>
          <a:prstGeom prst="rect">
            <a:avLst/>
          </a:prstGeom>
          <a:noFill/>
          <a:ln>
            <a:noFill/>
          </a:ln>
        </p:spPr>
        <p:txBody>
          <a:bodyPr lIns="130025" tIns="65000" rIns="130025" bIns="65000" anchor="b" anchorCtr="0">
            <a:noAutofit/>
          </a:bodyPr>
          <a:lstStyle/>
          <a:p>
            <a:pPr marL="0" marR="0" lvl="0" indent="0" algn="ctr" rtl="0">
              <a:spcBef>
                <a:spcPts val="0"/>
              </a:spcBef>
              <a:spcAft>
                <a:spcPts val="0"/>
              </a:spcAft>
              <a:buSzPct val="25000"/>
              <a:buNone/>
            </a:pPr>
            <a:fld id="{00000000-1234-1234-1234-123412341234}" type="slidenum">
              <a:rPr lang="en-US" sz="1700">
                <a:solidFill>
                  <a:srgbClr val="B5A788"/>
                </a:solidFill>
                <a:latin typeface="Helvetica Neue"/>
                <a:ea typeface="Helvetica Neue"/>
                <a:cs typeface="Helvetica Neue"/>
                <a:sym typeface="Helvetica Neue"/>
              </a:rPr>
              <a:t>‹#›</a:t>
            </a:fld>
            <a:endParaRPr lang="en-US" sz="1700">
              <a:solidFill>
                <a:srgbClr val="B5A7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205178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lvl1pPr>
              <a:defRPr/>
            </a:lvl1pPr>
          </a:lstStyle>
          <a:p>
            <a:fld id="{114360BA-5EC0-4C65-B86C-5CAA4701C092}" type="datetime1">
              <a:rPr lang="en-US"/>
              <a:pPr/>
              <a:t>24/7/18</a:t>
            </a:fld>
            <a:endParaRPr lang="en-US"/>
          </a:p>
        </p:txBody>
      </p:sp>
      <p:sp>
        <p:nvSpPr>
          <p:cNvPr id="5" name="Footer Placeholder 4"/>
          <p:cNvSpPr>
            <a:spLocks noGrp="1"/>
          </p:cNvSpPr>
          <p:nvPr>
            <p:ph type="ftr" sz="quarter" idx="11"/>
          </p:nvPr>
        </p:nvSpPr>
        <p:spPr/>
        <p:txBody>
          <a:bodyPr/>
          <a:lstStyle>
            <a:lvl1pPr>
              <a:defRPr>
                <a:solidFill>
                  <a:srgbClr val="B5A788"/>
                </a:solidFill>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16BDAB8-770B-4757-85D9-A53B69A7B04F}" type="slidenum">
              <a:rPr lang="en-US"/>
              <a:pPr/>
              <a:t>‹#›</a:t>
            </a:fld>
            <a:endParaRPr lang="en-US"/>
          </a:p>
        </p:txBody>
      </p:sp>
    </p:spTree>
    <p:extLst>
      <p:ext uri="{BB962C8B-B14F-4D97-AF65-F5344CB8AC3E}">
        <p14:creationId xmlns:p14="http://schemas.microsoft.com/office/powerpoint/2010/main" val="38212613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650239" y="308308"/>
            <a:ext cx="5418666" cy="1652692"/>
          </a:xfrm>
          <a:prstGeom prst="rect">
            <a:avLst/>
          </a:prstGeom>
          <a:noFill/>
          <a:ln>
            <a:noFill/>
          </a:ln>
        </p:spPr>
        <p:txBody>
          <a:bodyPr lIns="91425" tIns="91425" rIns="91425" bIns="91425" anchor="b" anchorCtr="0"/>
          <a:lstStyle>
            <a:lvl1pPr marL="0" marR="0" lvl="0" indent="0" algn="l" rtl="0">
              <a:lnSpc>
                <a:spcPct val="91741"/>
              </a:lnSpc>
              <a:spcBef>
                <a:spcPts val="0"/>
              </a:spcBef>
              <a:spcAft>
                <a:spcPts val="0"/>
              </a:spcAft>
              <a:buClr>
                <a:srgbClr val="572314"/>
              </a:buClr>
              <a:buFont typeface="Cabin"/>
              <a:buNone/>
              <a:defRPr sz="3100" b="1" i="0" u="none" strike="noStrike" cap="none">
                <a:solidFill>
                  <a:srgbClr val="572314"/>
                </a:solidFill>
                <a:latin typeface="Cabin"/>
                <a:ea typeface="Cabin"/>
                <a:cs typeface="Cabin"/>
                <a:sym typeface="Cabin"/>
              </a:defRPr>
            </a:lvl1pPr>
            <a:lvl2pPr marL="0" marR="0" lvl="1" indent="0" algn="l" rtl="0">
              <a:spcBef>
                <a:spcPts val="0"/>
              </a:spcBef>
              <a:spcAft>
                <a:spcPts val="0"/>
              </a:spcAft>
              <a:buNone/>
              <a:defRPr sz="6100" b="0" i="0" u="none" strike="noStrike" cap="none">
                <a:solidFill>
                  <a:srgbClr val="572314"/>
                </a:solidFill>
                <a:latin typeface="Cabin"/>
                <a:ea typeface="Cabin"/>
                <a:cs typeface="Cabin"/>
                <a:sym typeface="Cabin"/>
              </a:defRPr>
            </a:lvl2pPr>
            <a:lvl3pPr marL="0" marR="0" lvl="2" indent="0" algn="l" rtl="0">
              <a:spcBef>
                <a:spcPts val="0"/>
              </a:spcBef>
              <a:spcAft>
                <a:spcPts val="0"/>
              </a:spcAft>
              <a:buNone/>
              <a:defRPr sz="6100" b="0" i="0" u="none" strike="noStrike" cap="none">
                <a:solidFill>
                  <a:srgbClr val="572314"/>
                </a:solidFill>
                <a:latin typeface="Cabin"/>
                <a:ea typeface="Cabin"/>
                <a:cs typeface="Cabin"/>
                <a:sym typeface="Cabin"/>
              </a:defRPr>
            </a:lvl3pPr>
            <a:lvl4pPr marL="0" marR="0" lvl="3" indent="0" algn="l" rtl="0">
              <a:spcBef>
                <a:spcPts val="0"/>
              </a:spcBef>
              <a:spcAft>
                <a:spcPts val="0"/>
              </a:spcAft>
              <a:buNone/>
              <a:defRPr sz="6100" b="0" i="0" u="none" strike="noStrike" cap="none">
                <a:solidFill>
                  <a:srgbClr val="572314"/>
                </a:solidFill>
                <a:latin typeface="Cabin"/>
                <a:ea typeface="Cabin"/>
                <a:cs typeface="Cabin"/>
                <a:sym typeface="Cabin"/>
              </a:defRPr>
            </a:lvl4pPr>
            <a:lvl5pPr marL="0" marR="0" lvl="4" indent="0" algn="l" rtl="0">
              <a:spcBef>
                <a:spcPts val="0"/>
              </a:spcBef>
              <a:spcAft>
                <a:spcPts val="0"/>
              </a:spcAft>
              <a:buNone/>
              <a:defRPr sz="6100" b="0" i="0" u="none" strike="noStrike" cap="none">
                <a:solidFill>
                  <a:srgbClr val="572314"/>
                </a:solidFill>
                <a:latin typeface="Cabin"/>
                <a:ea typeface="Cabin"/>
                <a:cs typeface="Cabin"/>
                <a:sym typeface="Cabin"/>
              </a:defRPr>
            </a:lvl5pPr>
            <a:lvl6pPr marL="457176" marR="0" lvl="5" indent="-12676" algn="l" rtl="0">
              <a:spcBef>
                <a:spcPts val="0"/>
              </a:spcBef>
              <a:spcAft>
                <a:spcPts val="0"/>
              </a:spcAft>
              <a:buNone/>
              <a:defRPr sz="6100" b="0" i="0" u="none" strike="noStrike" cap="none">
                <a:solidFill>
                  <a:srgbClr val="572314"/>
                </a:solidFill>
                <a:latin typeface="Cabin"/>
                <a:ea typeface="Cabin"/>
                <a:cs typeface="Cabin"/>
                <a:sym typeface="Cabin"/>
              </a:defRPr>
            </a:lvl6pPr>
            <a:lvl7pPr marL="914354" marR="0" lvl="6" indent="-12653" algn="l" rtl="0">
              <a:spcBef>
                <a:spcPts val="0"/>
              </a:spcBef>
              <a:spcAft>
                <a:spcPts val="0"/>
              </a:spcAft>
              <a:buNone/>
              <a:defRPr sz="6100" b="0" i="0" u="none" strike="noStrike" cap="none">
                <a:solidFill>
                  <a:srgbClr val="572314"/>
                </a:solidFill>
                <a:latin typeface="Cabin"/>
                <a:ea typeface="Cabin"/>
                <a:cs typeface="Cabin"/>
                <a:sym typeface="Cabin"/>
              </a:defRPr>
            </a:lvl7pPr>
            <a:lvl8pPr marL="1371530" marR="0" lvl="7" indent="-12630" algn="l" rtl="0">
              <a:spcBef>
                <a:spcPts val="0"/>
              </a:spcBef>
              <a:spcAft>
                <a:spcPts val="0"/>
              </a:spcAft>
              <a:buNone/>
              <a:defRPr sz="6100" b="0" i="0" u="none" strike="noStrike" cap="none">
                <a:solidFill>
                  <a:srgbClr val="572314"/>
                </a:solidFill>
                <a:latin typeface="Cabin"/>
                <a:ea typeface="Cabin"/>
                <a:cs typeface="Cabin"/>
                <a:sym typeface="Cabin"/>
              </a:defRPr>
            </a:lvl8pPr>
            <a:lvl9pPr marL="1828706" marR="0" lvl="8" indent="-12606" algn="l" rtl="0">
              <a:spcBef>
                <a:spcPts val="0"/>
              </a:spcBef>
              <a:spcAft>
                <a:spcPts val="0"/>
              </a:spcAft>
              <a:buNone/>
              <a:defRPr sz="6100" b="0" i="0" u="none" strike="noStrike" cap="none">
                <a:solidFill>
                  <a:srgbClr val="572314"/>
                </a:solidFill>
                <a:latin typeface="Cabin"/>
                <a:ea typeface="Cabin"/>
                <a:cs typeface="Cabin"/>
                <a:sym typeface="Cabin"/>
              </a:defRPr>
            </a:lvl9pPr>
          </a:lstStyle>
          <a:p>
            <a:endParaRPr/>
          </a:p>
        </p:txBody>
      </p:sp>
      <p:sp>
        <p:nvSpPr>
          <p:cNvPr id="77" name="Shape 77"/>
          <p:cNvSpPr txBox="1">
            <a:spLocks noGrp="1"/>
          </p:cNvSpPr>
          <p:nvPr>
            <p:ph type="body" idx="1"/>
          </p:nvPr>
        </p:nvSpPr>
        <p:spPr>
          <a:xfrm>
            <a:off x="650239" y="2001016"/>
            <a:ext cx="5418666" cy="993422"/>
          </a:xfrm>
          <a:prstGeom prst="rect">
            <a:avLst/>
          </a:prstGeom>
          <a:noFill/>
          <a:ln>
            <a:noFill/>
          </a:ln>
        </p:spPr>
        <p:txBody>
          <a:bodyPr lIns="91425" tIns="91425" rIns="91425" bIns="91425" anchor="t" anchorCtr="0"/>
          <a:lstStyle>
            <a:lvl1pPr marL="65020" marR="0" lvl="0" indent="-1520" algn="l" rtl="0">
              <a:lnSpc>
                <a:spcPct val="100000"/>
              </a:lnSpc>
              <a:spcBef>
                <a:spcPts val="0"/>
              </a:spcBef>
              <a:spcAft>
                <a:spcPts val="0"/>
              </a:spcAft>
              <a:buClr>
                <a:schemeClr val="accent1"/>
              </a:buClr>
              <a:buFont typeface="Noto Sans Symbols"/>
              <a:buNone/>
              <a:defRPr sz="2000" b="0" i="0" u="none" strike="noStrike" cap="none">
                <a:solidFill>
                  <a:schemeClr val="dk1"/>
                </a:solidFill>
                <a:latin typeface="Cabin"/>
                <a:ea typeface="Cabin"/>
                <a:cs typeface="Cabin"/>
                <a:sym typeface="Cabin"/>
              </a:defRPr>
            </a:lvl1pPr>
            <a:lvl2pPr marL="909591" marR="0" lvl="1" indent="-338091" algn="l" rtl="0">
              <a:spcBef>
                <a:spcPts val="788"/>
              </a:spcBef>
              <a:spcAft>
                <a:spcPts val="0"/>
              </a:spcAft>
              <a:buClr>
                <a:schemeClr val="accent1"/>
              </a:buClr>
              <a:buFont typeface="Verdana"/>
              <a:buNone/>
              <a:defRPr sz="1700" b="0" i="0" u="none" strike="noStrike" cap="none">
                <a:solidFill>
                  <a:schemeClr val="dk1"/>
                </a:solidFill>
                <a:latin typeface="Cabin"/>
                <a:ea typeface="Cabin"/>
                <a:cs typeface="Cabin"/>
                <a:sym typeface="Cabin"/>
              </a:defRPr>
            </a:lvl2pPr>
            <a:lvl3pPr marL="1260411" marR="0" lvl="2" indent="-333310" algn="l" rtl="0">
              <a:spcBef>
                <a:spcPts val="280"/>
              </a:spcBef>
              <a:spcAft>
                <a:spcPts val="0"/>
              </a:spcAft>
              <a:buClr>
                <a:schemeClr val="accent2"/>
              </a:buClr>
              <a:buFont typeface="Noto Sans Symbols"/>
              <a:buNone/>
              <a:defRPr sz="1400" b="0" i="0" u="none" strike="noStrike" cap="none">
                <a:solidFill>
                  <a:schemeClr val="dk1"/>
                </a:solidFill>
                <a:latin typeface="Cabin"/>
                <a:ea typeface="Cabin"/>
                <a:cs typeface="Cabin"/>
                <a:sym typeface="Cabin"/>
              </a:defRPr>
            </a:lvl3pPr>
            <a:lvl4pPr marL="1560434" marR="0" lvl="3" indent="-252334" algn="l" rtl="0">
              <a:spcBef>
                <a:spcPts val="260"/>
              </a:spcBef>
              <a:spcAft>
                <a:spcPts val="0"/>
              </a:spcAft>
              <a:buClr>
                <a:srgbClr val="C32D2E"/>
              </a:buClr>
              <a:buFont typeface="Noto Sans Symbols"/>
              <a:buNone/>
              <a:defRPr sz="1300" b="0" i="0" u="none" strike="noStrike" cap="none">
                <a:solidFill>
                  <a:schemeClr val="dk1"/>
                </a:solidFill>
                <a:latin typeface="Cabin"/>
                <a:ea typeface="Cabin"/>
                <a:cs typeface="Cabin"/>
                <a:sym typeface="Cabin"/>
              </a:defRPr>
            </a:lvl4pPr>
            <a:lvl5pPr marL="1846169" marR="0" lvl="4" indent="-271369" algn="l" rtl="0">
              <a:spcBef>
                <a:spcPts val="260"/>
              </a:spcBef>
              <a:spcAft>
                <a:spcPts val="0"/>
              </a:spcAft>
              <a:buClr>
                <a:srgbClr val="84AA33"/>
              </a:buClr>
              <a:buFont typeface="Noto Sans Symbols"/>
              <a:buNone/>
              <a:defRPr sz="1300" b="0" i="0" u="none" strike="noStrike" cap="none">
                <a:solidFill>
                  <a:schemeClr val="dk1"/>
                </a:solidFill>
                <a:latin typeface="Cabin"/>
                <a:ea typeface="Cabin"/>
                <a:cs typeface="Cabin"/>
                <a:sym typeface="Cabin"/>
              </a:defRPr>
            </a:lvl5pPr>
            <a:lvl6pPr marL="2145648" marR="0" lvl="5" indent="-88247" algn="l" rtl="0">
              <a:lnSpc>
                <a:spcPct val="100000"/>
              </a:lnSpc>
              <a:spcBef>
                <a:spcPts val="560"/>
              </a:spcBef>
              <a:buClr>
                <a:schemeClr val="accent5"/>
              </a:buClr>
              <a:buSzPct val="100000"/>
              <a:buFont typeface="Noto Sans Symbols"/>
              <a:buChar char="⚫"/>
              <a:defRPr sz="2800" b="0" i="0" u="none" strike="noStrike" cap="none">
                <a:solidFill>
                  <a:schemeClr val="dk1"/>
                </a:solidFill>
                <a:latin typeface="Cabin"/>
                <a:ea typeface="Cabin"/>
                <a:cs typeface="Cabin"/>
                <a:sym typeface="Cabin"/>
              </a:defRPr>
            </a:lvl6pPr>
            <a:lvl7pPr marL="2444739" marR="0" lvl="6" indent="-82538"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7pPr>
            <a:lvl8pPr marL="2730825" marR="0" lvl="7" indent="-89224"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8pPr>
            <a:lvl9pPr marL="3029916" marR="0" lvl="8" indent="-83516"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9pPr>
          </a:lstStyle>
          <a:p>
            <a:endParaRPr/>
          </a:p>
        </p:txBody>
      </p:sp>
      <p:sp>
        <p:nvSpPr>
          <p:cNvPr id="78" name="Shape 78"/>
          <p:cNvSpPr txBox="1">
            <a:spLocks noGrp="1"/>
          </p:cNvSpPr>
          <p:nvPr>
            <p:ph type="body" idx="2"/>
          </p:nvPr>
        </p:nvSpPr>
        <p:spPr>
          <a:xfrm>
            <a:off x="650239" y="3034455"/>
            <a:ext cx="11595947" cy="5678311"/>
          </a:xfrm>
          <a:prstGeom prst="rect">
            <a:avLst/>
          </a:prstGeom>
          <a:noFill/>
          <a:ln>
            <a:noFill/>
          </a:ln>
        </p:spPr>
        <p:txBody>
          <a:bodyPr lIns="91425" tIns="91425" rIns="91425" bIns="91425" anchor="t" anchorCtr="0"/>
          <a:lstStyle>
            <a:lvl1pPr marL="519086" marR="0" lvl="0" indent="-171106" algn="l" rtl="0">
              <a:spcBef>
                <a:spcPts val="850"/>
              </a:spcBef>
              <a:spcAft>
                <a:spcPts val="0"/>
              </a:spcAft>
              <a:buClr>
                <a:schemeClr val="accent1"/>
              </a:buClr>
              <a:buSzPct val="80000"/>
              <a:buFont typeface="Noto Sans Symbols"/>
              <a:buChar char="●"/>
              <a:defRPr sz="4600" b="0" i="0" u="none" strike="noStrike" cap="none">
                <a:solidFill>
                  <a:schemeClr val="dk1"/>
                </a:solidFill>
                <a:latin typeface="Cabin"/>
                <a:ea typeface="Cabin"/>
                <a:cs typeface="Cabin"/>
                <a:sym typeface="Cabin"/>
              </a:defRPr>
            </a:lvl1pPr>
            <a:lvl2pPr marL="909591" marR="0" lvl="1" indent="-84090" algn="l" rtl="0">
              <a:spcBef>
                <a:spcPts val="788"/>
              </a:spcBef>
              <a:spcAft>
                <a:spcPts val="0"/>
              </a:spcAft>
              <a:buClr>
                <a:schemeClr val="accent1"/>
              </a:buClr>
              <a:buSzPct val="100000"/>
              <a:buFont typeface="Verdana"/>
              <a:buChar char="◦"/>
              <a:defRPr sz="4000" b="0" i="0" u="none" strike="noStrike" cap="none">
                <a:solidFill>
                  <a:schemeClr val="dk1"/>
                </a:solidFill>
                <a:latin typeface="Cabin"/>
                <a:ea typeface="Cabin"/>
                <a:cs typeface="Cabin"/>
                <a:sym typeface="Cabin"/>
              </a:defRPr>
            </a:lvl2pPr>
            <a:lvl3pPr marL="1260411" marR="0" lvl="2" indent="-117410" algn="l" rtl="0">
              <a:spcBef>
                <a:spcPts val="680"/>
              </a:spcBef>
              <a:spcAft>
                <a:spcPts val="0"/>
              </a:spcAft>
              <a:buClr>
                <a:schemeClr val="accent2"/>
              </a:buClr>
              <a:buSzPct val="100000"/>
              <a:buFont typeface="Noto Sans Symbols"/>
              <a:buChar char="⚫"/>
              <a:defRPr sz="3400" b="0" i="0" u="none" strike="noStrike" cap="none">
                <a:solidFill>
                  <a:schemeClr val="dk1"/>
                </a:solidFill>
                <a:latin typeface="Cabin"/>
                <a:ea typeface="Cabin"/>
                <a:cs typeface="Cabin"/>
                <a:sym typeface="Cabin"/>
              </a:defRPr>
            </a:lvl3pPr>
            <a:lvl4pPr marL="1560434" marR="0" lvl="3" indent="-74534" algn="l" rtl="0">
              <a:spcBef>
                <a:spcPts val="560"/>
              </a:spcBef>
              <a:spcAft>
                <a:spcPts val="0"/>
              </a:spcAft>
              <a:buClr>
                <a:srgbClr val="C32D2E"/>
              </a:buClr>
              <a:buSzPct val="100000"/>
              <a:buFont typeface="Noto Sans Symbols"/>
              <a:buChar char="⚫"/>
              <a:defRPr sz="2800" b="0" i="0" u="none" strike="noStrike" cap="none">
                <a:solidFill>
                  <a:schemeClr val="dk1"/>
                </a:solidFill>
                <a:latin typeface="Cabin"/>
                <a:ea typeface="Cabin"/>
                <a:cs typeface="Cabin"/>
                <a:sym typeface="Cabin"/>
              </a:defRPr>
            </a:lvl4pPr>
            <a:lvl5pPr marL="1846169" marR="0" lvl="4" indent="-93569" algn="l" rtl="0">
              <a:spcBef>
                <a:spcPts val="560"/>
              </a:spcBef>
              <a:spcAft>
                <a:spcPts val="0"/>
              </a:spcAft>
              <a:buClr>
                <a:srgbClr val="84AA33"/>
              </a:buClr>
              <a:buSzPct val="100000"/>
              <a:buFont typeface="Noto Sans Symbols"/>
              <a:buChar char="⚫"/>
              <a:defRPr sz="2800" b="0" i="0" u="none" strike="noStrike" cap="none">
                <a:solidFill>
                  <a:schemeClr val="dk1"/>
                </a:solidFill>
                <a:latin typeface="Cabin"/>
                <a:ea typeface="Cabin"/>
                <a:cs typeface="Cabin"/>
                <a:sym typeface="Cabin"/>
              </a:defRPr>
            </a:lvl5pPr>
            <a:lvl6pPr marL="2145648" marR="0" lvl="5" indent="-88247" algn="l" rtl="0">
              <a:lnSpc>
                <a:spcPct val="100000"/>
              </a:lnSpc>
              <a:spcBef>
                <a:spcPts val="560"/>
              </a:spcBef>
              <a:buClr>
                <a:schemeClr val="accent5"/>
              </a:buClr>
              <a:buSzPct val="100000"/>
              <a:buFont typeface="Noto Sans Symbols"/>
              <a:buChar char="⚫"/>
              <a:defRPr sz="2800" b="0" i="0" u="none" strike="noStrike" cap="none">
                <a:solidFill>
                  <a:schemeClr val="dk1"/>
                </a:solidFill>
                <a:latin typeface="Cabin"/>
                <a:ea typeface="Cabin"/>
                <a:cs typeface="Cabin"/>
                <a:sym typeface="Cabin"/>
              </a:defRPr>
            </a:lvl6pPr>
            <a:lvl7pPr marL="2444739" marR="0" lvl="6" indent="-82538"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7pPr>
            <a:lvl8pPr marL="2730825" marR="0" lvl="7" indent="-89224"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8pPr>
            <a:lvl9pPr marL="3029916" marR="0" lvl="8" indent="-83516"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9pPr>
          </a:lstStyle>
          <a:p>
            <a:endParaRPr/>
          </a:p>
        </p:txBody>
      </p:sp>
      <p:sp>
        <p:nvSpPr>
          <p:cNvPr id="79" name="Shape 79"/>
          <p:cNvSpPr txBox="1">
            <a:spLocks noGrp="1"/>
          </p:cNvSpPr>
          <p:nvPr>
            <p:ph type="dt" idx="10"/>
          </p:nvPr>
        </p:nvSpPr>
        <p:spPr>
          <a:xfrm>
            <a:off x="5094289" y="8967788"/>
            <a:ext cx="3033712" cy="677861"/>
          </a:xfrm>
          <a:prstGeom prst="rect">
            <a:avLst/>
          </a:prstGeom>
          <a:noFill/>
          <a:ln>
            <a:noFill/>
          </a:ln>
        </p:spPr>
        <p:txBody>
          <a:bodyPr lIns="91425" tIns="91425" rIns="91425" bIns="91425" anchor="b" anchorCtr="0"/>
          <a:lstStyle>
            <a:lvl1pPr marL="0" marR="0" lvl="0" indent="0" algn="r" rtl="0">
              <a:spcBef>
                <a:spcPts val="0"/>
              </a:spcBef>
              <a:spcAft>
                <a:spcPts val="0"/>
              </a:spcAft>
              <a:buNone/>
              <a:defRPr sz="1700">
                <a:solidFill>
                  <a:srgbClr val="B5A788"/>
                </a:solidFill>
                <a:latin typeface="Helvetica Neue"/>
                <a:ea typeface="Helvetica Neue"/>
                <a:cs typeface="Helvetica Neue"/>
                <a:sym typeface="Helvetica Neue"/>
              </a:defRPr>
            </a:lvl1pPr>
            <a:lvl2pPr marL="457176" marR="0" lvl="1" indent="-1267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2pPr>
            <a:lvl3pPr marL="914354" marR="0" lvl="2" indent="-12653"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3pPr>
            <a:lvl4pPr marL="1371530" marR="0" lvl="3" indent="-12630"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4pPr>
            <a:lvl5pPr marL="1828706" marR="0" lvl="4" indent="-1260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5pPr>
            <a:lvl6pPr marL="2285884" marR="0" lvl="5" indent="-12583" algn="l" rtl="0">
              <a:spcBef>
                <a:spcPts val="0"/>
              </a:spcBef>
              <a:buNone/>
              <a:defRPr sz="4300" b="0" i="0" u="none" strike="noStrike" cap="none">
                <a:solidFill>
                  <a:srgbClr val="000000"/>
                </a:solidFill>
                <a:latin typeface="Helvetica Neue"/>
                <a:ea typeface="Helvetica Neue"/>
                <a:cs typeface="Helvetica Neue"/>
                <a:sym typeface="Helvetica Neue"/>
              </a:defRPr>
            </a:lvl6pPr>
            <a:lvl7pPr marL="2743060" marR="0" lvl="6" indent="-12560" algn="l" rtl="0">
              <a:spcBef>
                <a:spcPts val="0"/>
              </a:spcBef>
              <a:buNone/>
              <a:defRPr sz="4300" b="0" i="0" u="none" strike="noStrike" cap="none">
                <a:solidFill>
                  <a:srgbClr val="000000"/>
                </a:solidFill>
                <a:latin typeface="Helvetica Neue"/>
                <a:ea typeface="Helvetica Neue"/>
                <a:cs typeface="Helvetica Neue"/>
                <a:sym typeface="Helvetica Neue"/>
              </a:defRPr>
            </a:lvl7pPr>
            <a:lvl8pPr marL="3200236" marR="0" lvl="7" indent="-12536" algn="l" rtl="0">
              <a:spcBef>
                <a:spcPts val="0"/>
              </a:spcBef>
              <a:buNone/>
              <a:defRPr sz="4300" b="0" i="0" u="none" strike="noStrike" cap="none">
                <a:solidFill>
                  <a:srgbClr val="000000"/>
                </a:solidFill>
                <a:latin typeface="Helvetica Neue"/>
                <a:ea typeface="Helvetica Neue"/>
                <a:cs typeface="Helvetica Neue"/>
                <a:sym typeface="Helvetica Neue"/>
              </a:defRPr>
            </a:lvl8pPr>
            <a:lvl9pPr marL="3657413" marR="0" lvl="8" indent="-12513" algn="l" rtl="0">
              <a:spcBef>
                <a:spcPts val="0"/>
              </a:spcBef>
              <a:buNone/>
              <a:defRPr sz="4300" b="0" i="0" u="none" strike="noStrike" cap="none">
                <a:solidFill>
                  <a:srgbClr val="000000"/>
                </a:solidFill>
                <a:latin typeface="Helvetica Neue"/>
                <a:ea typeface="Helvetica Neue"/>
                <a:cs typeface="Helvetica Neue"/>
                <a:sym typeface="Helvetica Neue"/>
              </a:defRPr>
            </a:lvl9pPr>
          </a:lstStyle>
          <a:p>
            <a:endParaRPr/>
          </a:p>
        </p:txBody>
      </p:sp>
      <p:sp>
        <p:nvSpPr>
          <p:cNvPr id="80" name="Shape 80"/>
          <p:cNvSpPr txBox="1">
            <a:spLocks noGrp="1"/>
          </p:cNvSpPr>
          <p:nvPr>
            <p:ph type="ftr" idx="11"/>
          </p:nvPr>
        </p:nvSpPr>
        <p:spPr>
          <a:xfrm>
            <a:off x="8128000" y="8967788"/>
            <a:ext cx="4117975" cy="677861"/>
          </a:xfrm>
          <a:prstGeom prst="rect">
            <a:avLst/>
          </a:prstGeom>
          <a:noFill/>
          <a:ln>
            <a:noFill/>
          </a:ln>
        </p:spPr>
        <p:txBody>
          <a:bodyPr lIns="91425" tIns="91425" rIns="91425" bIns="91425" anchor="b" anchorCtr="0"/>
          <a:lstStyle>
            <a:lvl1pPr marL="0" marR="0" lvl="0" indent="0" algn="ctr" rtl="0">
              <a:spcBef>
                <a:spcPts val="0"/>
              </a:spcBef>
              <a:spcAft>
                <a:spcPts val="0"/>
              </a:spcAft>
              <a:buNone/>
              <a:defRPr sz="1700">
                <a:solidFill>
                  <a:srgbClr val="B5A788"/>
                </a:solidFill>
                <a:latin typeface="Helvetica Neue"/>
                <a:ea typeface="Helvetica Neue"/>
                <a:cs typeface="Helvetica Neue"/>
                <a:sym typeface="Helvetica Neue"/>
              </a:defRPr>
            </a:lvl1pPr>
            <a:lvl2pPr marL="457176" marR="0" lvl="1" indent="-1267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2pPr>
            <a:lvl3pPr marL="914354" marR="0" lvl="2" indent="-12653"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3pPr>
            <a:lvl4pPr marL="1371530" marR="0" lvl="3" indent="-12630"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4pPr>
            <a:lvl5pPr marL="1828706" marR="0" lvl="4" indent="-1260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5pPr>
            <a:lvl6pPr marL="2285884" marR="0" lvl="5" indent="-12583" algn="l" rtl="0">
              <a:spcBef>
                <a:spcPts val="0"/>
              </a:spcBef>
              <a:buNone/>
              <a:defRPr sz="4300" b="0" i="0" u="none" strike="noStrike" cap="none">
                <a:solidFill>
                  <a:srgbClr val="000000"/>
                </a:solidFill>
                <a:latin typeface="Helvetica Neue"/>
                <a:ea typeface="Helvetica Neue"/>
                <a:cs typeface="Helvetica Neue"/>
                <a:sym typeface="Helvetica Neue"/>
              </a:defRPr>
            </a:lvl6pPr>
            <a:lvl7pPr marL="2743060" marR="0" lvl="6" indent="-12560" algn="l" rtl="0">
              <a:spcBef>
                <a:spcPts val="0"/>
              </a:spcBef>
              <a:buNone/>
              <a:defRPr sz="4300" b="0" i="0" u="none" strike="noStrike" cap="none">
                <a:solidFill>
                  <a:srgbClr val="000000"/>
                </a:solidFill>
                <a:latin typeface="Helvetica Neue"/>
                <a:ea typeface="Helvetica Neue"/>
                <a:cs typeface="Helvetica Neue"/>
                <a:sym typeface="Helvetica Neue"/>
              </a:defRPr>
            </a:lvl7pPr>
            <a:lvl8pPr marL="3200236" marR="0" lvl="7" indent="-12536" algn="l" rtl="0">
              <a:spcBef>
                <a:spcPts val="0"/>
              </a:spcBef>
              <a:buNone/>
              <a:defRPr sz="4300" b="0" i="0" u="none" strike="noStrike" cap="none">
                <a:solidFill>
                  <a:srgbClr val="000000"/>
                </a:solidFill>
                <a:latin typeface="Helvetica Neue"/>
                <a:ea typeface="Helvetica Neue"/>
                <a:cs typeface="Helvetica Neue"/>
                <a:sym typeface="Helvetica Neue"/>
              </a:defRPr>
            </a:lvl8pPr>
            <a:lvl9pPr marL="3657413" marR="0" lvl="8" indent="-12513" algn="l" rtl="0">
              <a:spcBef>
                <a:spcPts val="0"/>
              </a:spcBef>
              <a:buNone/>
              <a:defRPr sz="4300" b="0" i="0" u="none" strike="noStrike" cap="none">
                <a:solidFill>
                  <a:srgbClr val="000000"/>
                </a:solidFill>
                <a:latin typeface="Helvetica Neue"/>
                <a:ea typeface="Helvetica Neue"/>
                <a:cs typeface="Helvetica Neue"/>
                <a:sym typeface="Helvetica Neue"/>
              </a:defRPr>
            </a:lvl9pPr>
          </a:lstStyle>
          <a:p>
            <a:endParaRPr/>
          </a:p>
        </p:txBody>
      </p:sp>
      <p:sp>
        <p:nvSpPr>
          <p:cNvPr id="81" name="Shape 81"/>
          <p:cNvSpPr txBox="1">
            <a:spLocks noGrp="1"/>
          </p:cNvSpPr>
          <p:nvPr>
            <p:ph type="sldNum" idx="12"/>
          </p:nvPr>
        </p:nvSpPr>
        <p:spPr>
          <a:xfrm>
            <a:off x="12250738" y="8967788"/>
            <a:ext cx="649286" cy="677861"/>
          </a:xfrm>
          <a:prstGeom prst="rect">
            <a:avLst/>
          </a:prstGeom>
          <a:noFill/>
          <a:ln>
            <a:noFill/>
          </a:ln>
        </p:spPr>
        <p:txBody>
          <a:bodyPr lIns="130025" tIns="65000" rIns="130025" bIns="65000" anchor="b" anchorCtr="0">
            <a:noAutofit/>
          </a:bodyPr>
          <a:lstStyle/>
          <a:p>
            <a:pPr marL="0" marR="0" lvl="0" indent="0" algn="ctr" rtl="0">
              <a:spcBef>
                <a:spcPts val="0"/>
              </a:spcBef>
              <a:spcAft>
                <a:spcPts val="0"/>
              </a:spcAft>
              <a:buSzPct val="25000"/>
              <a:buNone/>
            </a:pPr>
            <a:fld id="{00000000-1234-1234-1234-123412341234}" type="slidenum">
              <a:rPr lang="en-US" sz="1700">
                <a:solidFill>
                  <a:srgbClr val="B5A788"/>
                </a:solidFill>
                <a:latin typeface="Helvetica Neue"/>
                <a:ea typeface="Helvetica Neue"/>
                <a:cs typeface="Helvetica Neue"/>
                <a:sym typeface="Helvetica Neue"/>
              </a:rPr>
              <a:t>‹#›</a:t>
            </a:fld>
            <a:endParaRPr lang="en-US" sz="1700">
              <a:solidFill>
                <a:srgbClr val="B5A7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1975968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82"/>
        <p:cNvGrpSpPr/>
        <p:nvPr/>
      </p:nvGrpSpPr>
      <p:grpSpPr>
        <a:xfrm>
          <a:off x="0" y="0"/>
          <a:ext cx="0" cy="0"/>
          <a:chOff x="0" y="0"/>
          <a:chExt cx="0" cy="0"/>
        </a:xfrm>
      </p:grpSpPr>
      <p:sp>
        <p:nvSpPr>
          <p:cNvPr id="83" name="Shape 83"/>
          <p:cNvSpPr/>
          <p:nvPr/>
        </p:nvSpPr>
        <p:spPr>
          <a:xfrm>
            <a:off x="1083733" y="1517226"/>
            <a:ext cx="6502399" cy="6502399"/>
          </a:xfrm>
          <a:prstGeom prst="rect">
            <a:avLst/>
          </a:prstGeom>
          <a:solidFill>
            <a:srgbClr val="FFFFFF"/>
          </a:solidFill>
          <a:ln w="88900" cap="sq" cmpd="sng">
            <a:solidFill>
              <a:srgbClr val="FFFFFF"/>
            </a:solidFill>
            <a:prstDash val="solid"/>
            <a:miter/>
            <a:headEnd type="none" w="med" len="med"/>
            <a:tailEnd type="none" w="med" len="med"/>
          </a:ln>
          <a:effectLst>
            <a:outerShdw blurRad="55500" dist="18500" dir="5400000" algn="tl" rotWithShape="0">
              <a:srgbClr val="000000">
                <a:alpha val="34901"/>
              </a:srgbClr>
            </a:outerShdw>
          </a:effectLst>
        </p:spPr>
        <p:txBody>
          <a:bodyPr lIns="130025" tIns="390100" rIns="130025" bIns="65000" anchor="t" anchorCtr="0">
            <a:noAutofit/>
          </a:bodyPr>
          <a:lstStyle/>
          <a:p>
            <a:pPr marL="0" marR="0" lvl="0" indent="0" algn="l" rtl="0">
              <a:lnSpc>
                <a:spcPct val="92652"/>
              </a:lnSpc>
              <a:spcBef>
                <a:spcPts val="0"/>
              </a:spcBef>
              <a:spcAft>
                <a:spcPts val="0"/>
              </a:spcAft>
              <a:buClr>
                <a:schemeClr val="accent1"/>
              </a:buClr>
              <a:buFont typeface="Noto Sans Symbols"/>
              <a:buNone/>
            </a:pPr>
            <a:endParaRPr sz="4600">
              <a:solidFill>
                <a:schemeClr val="dk1"/>
              </a:solidFill>
              <a:latin typeface="Cabin"/>
              <a:ea typeface="Cabin"/>
              <a:cs typeface="Cabin"/>
              <a:sym typeface="Cabin"/>
            </a:endParaRPr>
          </a:p>
        </p:txBody>
      </p:sp>
      <p:sp>
        <p:nvSpPr>
          <p:cNvPr id="84" name="Shape 84"/>
          <p:cNvSpPr/>
          <p:nvPr/>
        </p:nvSpPr>
        <p:spPr>
          <a:xfrm rot="-2131329">
            <a:off x="563564" y="1357313"/>
            <a:ext cx="976310" cy="290512"/>
          </a:xfrm>
          <a:prstGeom prst="flowChartProcess">
            <a:avLst/>
          </a:prstGeom>
          <a:solidFill>
            <a:srgbClr val="FBFBFB">
              <a:alpha val="44705"/>
            </a:srgbClr>
          </a:solidFill>
          <a:ln w="9525" cap="rnd" cmpd="sng">
            <a:solidFill>
              <a:srgbClr val="FFFFFF"/>
            </a:solidFill>
            <a:prstDash val="solid"/>
            <a:miter/>
            <a:headEnd type="none" w="med" len="med"/>
            <a:tailEnd type="none" w="med" len="med"/>
          </a:ln>
          <a:effectLst>
            <a:outerShdw blurRad="25399" dist="25400" dir="3299947" sx="96001" sy="96001" algn="tl" rotWithShape="0">
              <a:srgbClr val="EBDAB1">
                <a:alpha val="39607"/>
              </a:srgbClr>
            </a:outerShdw>
          </a:effectLst>
        </p:spPr>
        <p:txBody>
          <a:bodyPr lIns="130025" tIns="65000" rIns="130025" bIns="65000" anchor="ctr" anchorCtr="0">
            <a:noAutofit/>
          </a:bodyPr>
          <a:lstStyle/>
          <a:p>
            <a:pPr marL="0" marR="0" lvl="0" indent="0" algn="ctr" rtl="0">
              <a:spcBef>
                <a:spcPts val="0"/>
              </a:spcBef>
              <a:spcAft>
                <a:spcPts val="0"/>
              </a:spcAft>
              <a:buNone/>
            </a:pPr>
            <a:endParaRPr sz="4300">
              <a:solidFill>
                <a:srgbClr val="FFFFFF"/>
              </a:solidFill>
              <a:latin typeface="Cabin"/>
              <a:ea typeface="Cabin"/>
              <a:cs typeface="Cabin"/>
              <a:sym typeface="Cabin"/>
            </a:endParaRPr>
          </a:p>
        </p:txBody>
      </p:sp>
      <p:sp>
        <p:nvSpPr>
          <p:cNvPr id="85" name="Shape 85"/>
          <p:cNvSpPr/>
          <p:nvPr/>
        </p:nvSpPr>
        <p:spPr>
          <a:xfrm rot="2103354" flipH="1">
            <a:off x="7116763" y="1331911"/>
            <a:ext cx="922336" cy="290512"/>
          </a:xfrm>
          <a:prstGeom prst="flowChartProcess">
            <a:avLst/>
          </a:prstGeom>
          <a:solidFill>
            <a:srgbClr val="FBFBFB">
              <a:alpha val="44705"/>
            </a:srgbClr>
          </a:solidFill>
          <a:ln w="9525" cap="rnd" cmpd="sng">
            <a:solidFill>
              <a:srgbClr val="FFFFFF"/>
            </a:solidFill>
            <a:prstDash val="solid"/>
            <a:miter/>
            <a:headEnd type="none" w="med" len="med"/>
            <a:tailEnd type="none" w="med" len="med"/>
          </a:ln>
          <a:effectLst>
            <a:outerShdw blurRad="25399" dist="25400" dir="3299947" sx="96001" sy="96001" algn="tl" rotWithShape="0">
              <a:schemeClr val="lt2">
                <a:alpha val="20000"/>
              </a:schemeClr>
            </a:outerShdw>
          </a:effectLst>
        </p:spPr>
        <p:txBody>
          <a:bodyPr lIns="130025" tIns="65000" rIns="130025" bIns="65000" anchor="ctr" anchorCtr="0">
            <a:noAutofit/>
          </a:bodyPr>
          <a:lstStyle/>
          <a:p>
            <a:pPr marL="0" marR="0" lvl="0" indent="0" algn="ctr" rtl="0">
              <a:spcBef>
                <a:spcPts val="0"/>
              </a:spcBef>
              <a:spcAft>
                <a:spcPts val="0"/>
              </a:spcAft>
              <a:buNone/>
            </a:pPr>
            <a:endParaRPr sz="4300">
              <a:solidFill>
                <a:srgbClr val="FFFFFF"/>
              </a:solidFill>
              <a:latin typeface="Cabin"/>
              <a:ea typeface="Cabin"/>
              <a:cs typeface="Cabin"/>
              <a:sym typeface="Cabin"/>
            </a:endParaRPr>
          </a:p>
        </p:txBody>
      </p:sp>
      <p:sp>
        <p:nvSpPr>
          <p:cNvPr id="86" name="Shape 86"/>
          <p:cNvSpPr txBox="1">
            <a:spLocks noGrp="1"/>
          </p:cNvSpPr>
          <p:nvPr>
            <p:ph type="title"/>
          </p:nvPr>
        </p:nvSpPr>
        <p:spPr>
          <a:xfrm>
            <a:off x="8372474" y="1517228"/>
            <a:ext cx="3901440" cy="2817707"/>
          </a:xfrm>
          <a:prstGeom prst="rect">
            <a:avLst/>
          </a:prstGeom>
          <a:noFill/>
          <a:ln>
            <a:noFill/>
          </a:ln>
        </p:spPr>
        <p:txBody>
          <a:bodyPr lIns="91425" tIns="91425" rIns="91425" bIns="91425" anchor="b" anchorCtr="0"/>
          <a:lstStyle>
            <a:lvl1pPr marL="0" marR="0" lvl="0" indent="0" algn="l" rtl="0">
              <a:spcBef>
                <a:spcPts val="0"/>
              </a:spcBef>
              <a:spcAft>
                <a:spcPts val="0"/>
              </a:spcAft>
              <a:buClr>
                <a:srgbClr val="572314"/>
              </a:buClr>
              <a:buFont typeface="Cabin"/>
              <a:buNone/>
              <a:defRPr sz="3000" b="1" i="0" u="none" strike="noStrike" cap="none">
                <a:solidFill>
                  <a:srgbClr val="572314"/>
                </a:solidFill>
                <a:latin typeface="Cabin"/>
                <a:ea typeface="Cabin"/>
                <a:cs typeface="Cabin"/>
                <a:sym typeface="Cabin"/>
              </a:defRPr>
            </a:lvl1pPr>
            <a:lvl2pPr marL="0" marR="0" lvl="1" indent="0" algn="l" rtl="0">
              <a:spcBef>
                <a:spcPts val="0"/>
              </a:spcBef>
              <a:spcAft>
                <a:spcPts val="0"/>
              </a:spcAft>
              <a:buNone/>
              <a:defRPr sz="6100" b="0" i="0" u="none" strike="noStrike" cap="none">
                <a:solidFill>
                  <a:srgbClr val="572314"/>
                </a:solidFill>
                <a:latin typeface="Cabin"/>
                <a:ea typeface="Cabin"/>
                <a:cs typeface="Cabin"/>
                <a:sym typeface="Cabin"/>
              </a:defRPr>
            </a:lvl2pPr>
            <a:lvl3pPr marL="0" marR="0" lvl="2" indent="0" algn="l" rtl="0">
              <a:spcBef>
                <a:spcPts val="0"/>
              </a:spcBef>
              <a:spcAft>
                <a:spcPts val="0"/>
              </a:spcAft>
              <a:buNone/>
              <a:defRPr sz="6100" b="0" i="0" u="none" strike="noStrike" cap="none">
                <a:solidFill>
                  <a:srgbClr val="572314"/>
                </a:solidFill>
                <a:latin typeface="Cabin"/>
                <a:ea typeface="Cabin"/>
                <a:cs typeface="Cabin"/>
                <a:sym typeface="Cabin"/>
              </a:defRPr>
            </a:lvl3pPr>
            <a:lvl4pPr marL="0" marR="0" lvl="3" indent="0" algn="l" rtl="0">
              <a:spcBef>
                <a:spcPts val="0"/>
              </a:spcBef>
              <a:spcAft>
                <a:spcPts val="0"/>
              </a:spcAft>
              <a:buNone/>
              <a:defRPr sz="6100" b="0" i="0" u="none" strike="noStrike" cap="none">
                <a:solidFill>
                  <a:srgbClr val="572314"/>
                </a:solidFill>
                <a:latin typeface="Cabin"/>
                <a:ea typeface="Cabin"/>
                <a:cs typeface="Cabin"/>
                <a:sym typeface="Cabin"/>
              </a:defRPr>
            </a:lvl4pPr>
            <a:lvl5pPr marL="0" marR="0" lvl="4" indent="0" algn="l" rtl="0">
              <a:spcBef>
                <a:spcPts val="0"/>
              </a:spcBef>
              <a:spcAft>
                <a:spcPts val="0"/>
              </a:spcAft>
              <a:buNone/>
              <a:defRPr sz="6100" b="0" i="0" u="none" strike="noStrike" cap="none">
                <a:solidFill>
                  <a:srgbClr val="572314"/>
                </a:solidFill>
                <a:latin typeface="Cabin"/>
                <a:ea typeface="Cabin"/>
                <a:cs typeface="Cabin"/>
                <a:sym typeface="Cabin"/>
              </a:defRPr>
            </a:lvl5pPr>
            <a:lvl6pPr marL="457176" marR="0" lvl="5" indent="-12676" algn="l" rtl="0">
              <a:spcBef>
                <a:spcPts val="0"/>
              </a:spcBef>
              <a:spcAft>
                <a:spcPts val="0"/>
              </a:spcAft>
              <a:buNone/>
              <a:defRPr sz="6100" b="0" i="0" u="none" strike="noStrike" cap="none">
                <a:solidFill>
                  <a:srgbClr val="572314"/>
                </a:solidFill>
                <a:latin typeface="Cabin"/>
                <a:ea typeface="Cabin"/>
                <a:cs typeface="Cabin"/>
                <a:sym typeface="Cabin"/>
              </a:defRPr>
            </a:lvl6pPr>
            <a:lvl7pPr marL="914354" marR="0" lvl="6" indent="-12653" algn="l" rtl="0">
              <a:spcBef>
                <a:spcPts val="0"/>
              </a:spcBef>
              <a:spcAft>
                <a:spcPts val="0"/>
              </a:spcAft>
              <a:buNone/>
              <a:defRPr sz="6100" b="0" i="0" u="none" strike="noStrike" cap="none">
                <a:solidFill>
                  <a:srgbClr val="572314"/>
                </a:solidFill>
                <a:latin typeface="Cabin"/>
                <a:ea typeface="Cabin"/>
                <a:cs typeface="Cabin"/>
                <a:sym typeface="Cabin"/>
              </a:defRPr>
            </a:lvl7pPr>
            <a:lvl8pPr marL="1371530" marR="0" lvl="7" indent="-12630" algn="l" rtl="0">
              <a:spcBef>
                <a:spcPts val="0"/>
              </a:spcBef>
              <a:spcAft>
                <a:spcPts val="0"/>
              </a:spcAft>
              <a:buNone/>
              <a:defRPr sz="6100" b="0" i="0" u="none" strike="noStrike" cap="none">
                <a:solidFill>
                  <a:srgbClr val="572314"/>
                </a:solidFill>
                <a:latin typeface="Cabin"/>
                <a:ea typeface="Cabin"/>
                <a:cs typeface="Cabin"/>
                <a:sym typeface="Cabin"/>
              </a:defRPr>
            </a:lvl8pPr>
            <a:lvl9pPr marL="1828706" marR="0" lvl="8" indent="-12606" algn="l" rtl="0">
              <a:spcBef>
                <a:spcPts val="0"/>
              </a:spcBef>
              <a:spcAft>
                <a:spcPts val="0"/>
              </a:spcAft>
              <a:buNone/>
              <a:defRPr sz="6100" b="0" i="0" u="none" strike="noStrike" cap="none">
                <a:solidFill>
                  <a:srgbClr val="572314"/>
                </a:solidFill>
                <a:latin typeface="Cabin"/>
                <a:ea typeface="Cabin"/>
                <a:cs typeface="Cabin"/>
                <a:sym typeface="Cabin"/>
              </a:defRPr>
            </a:lvl9pPr>
          </a:lstStyle>
          <a:p>
            <a:endParaRPr/>
          </a:p>
        </p:txBody>
      </p:sp>
      <p:sp>
        <p:nvSpPr>
          <p:cNvPr id="87" name="Shape 87"/>
          <p:cNvSpPr>
            <a:spLocks noGrp="1"/>
          </p:cNvSpPr>
          <p:nvPr>
            <p:ph type="pic" idx="2"/>
          </p:nvPr>
        </p:nvSpPr>
        <p:spPr>
          <a:xfrm>
            <a:off x="1192107" y="1625604"/>
            <a:ext cx="6285653" cy="4998443"/>
          </a:xfrm>
          <a:prstGeom prst="roundRect">
            <a:avLst>
              <a:gd name="adj" fmla="val 783"/>
            </a:avLst>
          </a:prstGeom>
          <a:solidFill>
            <a:schemeClr val="lt2"/>
          </a:solidFill>
          <a:ln>
            <a:noFill/>
          </a:ln>
        </p:spPr>
        <p:txBody>
          <a:bodyPr lIns="91425" tIns="91425" rIns="91425" bIns="91425" anchor="t" anchorCtr="0"/>
          <a:lstStyle>
            <a:lvl1pPr marL="0" marR="0" lvl="0" indent="0" algn="l" rtl="0">
              <a:spcBef>
                <a:spcPts val="850"/>
              </a:spcBef>
              <a:spcAft>
                <a:spcPts val="0"/>
              </a:spcAft>
              <a:buClr>
                <a:schemeClr val="accent1"/>
              </a:buClr>
              <a:buFont typeface="Noto Sans Symbols"/>
              <a:buNone/>
              <a:defRPr sz="4600" b="0" i="0" u="none" strike="noStrike" cap="none">
                <a:solidFill>
                  <a:schemeClr val="dk1"/>
                </a:solidFill>
                <a:latin typeface="Cabin"/>
                <a:ea typeface="Cabin"/>
                <a:cs typeface="Cabin"/>
                <a:sym typeface="Cabin"/>
              </a:defRPr>
            </a:lvl1pPr>
            <a:lvl2pPr marL="909591" marR="0" lvl="1" indent="-84090" algn="l" rtl="0">
              <a:spcBef>
                <a:spcPts val="788"/>
              </a:spcBef>
              <a:spcAft>
                <a:spcPts val="0"/>
              </a:spcAft>
              <a:buClr>
                <a:schemeClr val="accent1"/>
              </a:buClr>
              <a:buSzPct val="100000"/>
              <a:buFont typeface="Verdana"/>
              <a:buChar char="◦"/>
              <a:defRPr sz="4000" b="0" i="0" u="none" strike="noStrike" cap="none">
                <a:solidFill>
                  <a:schemeClr val="dk1"/>
                </a:solidFill>
                <a:latin typeface="Cabin"/>
                <a:ea typeface="Cabin"/>
                <a:cs typeface="Cabin"/>
                <a:sym typeface="Cabin"/>
              </a:defRPr>
            </a:lvl2pPr>
            <a:lvl3pPr marL="1260411" marR="0" lvl="2" indent="-117410" algn="l" rtl="0">
              <a:spcBef>
                <a:spcPts val="680"/>
              </a:spcBef>
              <a:spcAft>
                <a:spcPts val="0"/>
              </a:spcAft>
              <a:buClr>
                <a:schemeClr val="accent2"/>
              </a:buClr>
              <a:buSzPct val="100000"/>
              <a:buFont typeface="Noto Sans Symbols"/>
              <a:buChar char="⚫"/>
              <a:defRPr sz="3400" b="0" i="0" u="none" strike="noStrike" cap="none">
                <a:solidFill>
                  <a:schemeClr val="dk1"/>
                </a:solidFill>
                <a:latin typeface="Cabin"/>
                <a:ea typeface="Cabin"/>
                <a:cs typeface="Cabin"/>
                <a:sym typeface="Cabin"/>
              </a:defRPr>
            </a:lvl3pPr>
            <a:lvl4pPr marL="1560434" marR="0" lvl="3" indent="-74534" algn="l" rtl="0">
              <a:spcBef>
                <a:spcPts val="560"/>
              </a:spcBef>
              <a:spcAft>
                <a:spcPts val="0"/>
              </a:spcAft>
              <a:buClr>
                <a:srgbClr val="C32D2E"/>
              </a:buClr>
              <a:buSzPct val="100000"/>
              <a:buFont typeface="Noto Sans Symbols"/>
              <a:buChar char="⚫"/>
              <a:defRPr sz="2800" b="0" i="0" u="none" strike="noStrike" cap="none">
                <a:solidFill>
                  <a:schemeClr val="dk1"/>
                </a:solidFill>
                <a:latin typeface="Cabin"/>
                <a:ea typeface="Cabin"/>
                <a:cs typeface="Cabin"/>
                <a:sym typeface="Cabin"/>
              </a:defRPr>
            </a:lvl4pPr>
            <a:lvl5pPr marL="1846169" marR="0" lvl="4" indent="-93569" algn="l" rtl="0">
              <a:spcBef>
                <a:spcPts val="560"/>
              </a:spcBef>
              <a:spcAft>
                <a:spcPts val="0"/>
              </a:spcAft>
              <a:buClr>
                <a:srgbClr val="84AA33"/>
              </a:buClr>
              <a:buSzPct val="100000"/>
              <a:buFont typeface="Noto Sans Symbols"/>
              <a:buChar char="⚫"/>
              <a:defRPr sz="2800" b="0" i="0" u="none" strike="noStrike" cap="none">
                <a:solidFill>
                  <a:schemeClr val="dk1"/>
                </a:solidFill>
                <a:latin typeface="Cabin"/>
                <a:ea typeface="Cabin"/>
                <a:cs typeface="Cabin"/>
                <a:sym typeface="Cabin"/>
              </a:defRPr>
            </a:lvl5pPr>
            <a:lvl6pPr marL="2145648" marR="0" lvl="5" indent="-88247" algn="l" rtl="0">
              <a:lnSpc>
                <a:spcPct val="100000"/>
              </a:lnSpc>
              <a:spcBef>
                <a:spcPts val="560"/>
              </a:spcBef>
              <a:buClr>
                <a:schemeClr val="accent5"/>
              </a:buClr>
              <a:buSzPct val="100000"/>
              <a:buFont typeface="Noto Sans Symbols"/>
              <a:buChar char="⚫"/>
              <a:defRPr sz="2800" b="0" i="0" u="none" strike="noStrike" cap="none">
                <a:solidFill>
                  <a:schemeClr val="dk1"/>
                </a:solidFill>
                <a:latin typeface="Cabin"/>
                <a:ea typeface="Cabin"/>
                <a:cs typeface="Cabin"/>
                <a:sym typeface="Cabin"/>
              </a:defRPr>
            </a:lvl6pPr>
            <a:lvl7pPr marL="2444739" marR="0" lvl="6" indent="-82538"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7pPr>
            <a:lvl8pPr marL="2730825" marR="0" lvl="7" indent="-89224"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8pPr>
            <a:lvl9pPr marL="3029916" marR="0" lvl="8" indent="-83516"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9pPr>
          </a:lstStyle>
          <a:p>
            <a:endParaRPr/>
          </a:p>
        </p:txBody>
      </p:sp>
      <p:sp>
        <p:nvSpPr>
          <p:cNvPr id="88" name="Shape 88"/>
          <p:cNvSpPr txBox="1">
            <a:spLocks noGrp="1"/>
          </p:cNvSpPr>
          <p:nvPr>
            <p:ph type="body" idx="1"/>
          </p:nvPr>
        </p:nvSpPr>
        <p:spPr>
          <a:xfrm>
            <a:off x="1192107" y="6827520"/>
            <a:ext cx="6285653" cy="1083732"/>
          </a:xfrm>
          <a:prstGeom prst="rect">
            <a:avLst/>
          </a:prstGeom>
          <a:noFill/>
          <a:ln>
            <a:noFill/>
          </a:ln>
        </p:spPr>
        <p:txBody>
          <a:bodyPr lIns="91425" tIns="91425" rIns="91425" bIns="91425" anchor="ctr" anchorCtr="0"/>
          <a:lstStyle>
            <a:lvl1pPr marL="0" marR="0" lvl="0" indent="0" algn="l" rtl="0">
              <a:lnSpc>
                <a:spcPct val="113800"/>
              </a:lnSpc>
              <a:spcBef>
                <a:spcPts val="0"/>
              </a:spcBef>
              <a:spcAft>
                <a:spcPts val="0"/>
              </a:spcAft>
              <a:buClr>
                <a:schemeClr val="accent1"/>
              </a:buClr>
              <a:buFont typeface="Noto Sans Symbols"/>
              <a:buNone/>
              <a:defRPr sz="2000" b="0" i="0" u="none" strike="noStrike" cap="none">
                <a:solidFill>
                  <a:srgbClr val="777777"/>
                </a:solidFill>
                <a:latin typeface="Cabin"/>
                <a:ea typeface="Cabin"/>
                <a:cs typeface="Cabin"/>
                <a:sym typeface="Cabin"/>
              </a:defRPr>
            </a:lvl1pPr>
            <a:lvl2pPr marL="909591" marR="0" lvl="1" indent="-230140" algn="l" rtl="0">
              <a:spcBef>
                <a:spcPts val="788"/>
              </a:spcBef>
              <a:spcAft>
                <a:spcPts val="0"/>
              </a:spcAft>
              <a:buClr>
                <a:schemeClr val="accent1"/>
              </a:buClr>
              <a:buSzPct val="100000"/>
              <a:buFont typeface="Verdana"/>
              <a:buChar char="◦"/>
              <a:defRPr sz="1700" b="0" i="0" u="none" strike="noStrike" cap="none">
                <a:solidFill>
                  <a:schemeClr val="dk1"/>
                </a:solidFill>
                <a:latin typeface="Cabin"/>
                <a:ea typeface="Cabin"/>
                <a:cs typeface="Cabin"/>
                <a:sym typeface="Cabin"/>
              </a:defRPr>
            </a:lvl2pPr>
            <a:lvl3pPr marL="1260411" marR="0" lvl="2" indent="-244410" algn="l" rtl="0">
              <a:spcBef>
                <a:spcPts val="280"/>
              </a:spcBef>
              <a:spcAft>
                <a:spcPts val="0"/>
              </a:spcAft>
              <a:buClr>
                <a:schemeClr val="accent2"/>
              </a:buClr>
              <a:buSzPct val="100000"/>
              <a:buFont typeface="Noto Sans Symbols"/>
              <a:buChar char="⚫"/>
              <a:defRPr sz="1400" b="0" i="0" u="none" strike="noStrike" cap="none">
                <a:solidFill>
                  <a:schemeClr val="dk1"/>
                </a:solidFill>
                <a:latin typeface="Cabin"/>
                <a:ea typeface="Cabin"/>
                <a:cs typeface="Cabin"/>
                <a:sym typeface="Cabin"/>
              </a:defRPr>
            </a:lvl3pPr>
            <a:lvl4pPr marL="1560434" marR="0" lvl="3" indent="-169784" algn="l" rtl="0">
              <a:spcBef>
                <a:spcPts val="260"/>
              </a:spcBef>
              <a:spcAft>
                <a:spcPts val="0"/>
              </a:spcAft>
              <a:buClr>
                <a:srgbClr val="C32D2E"/>
              </a:buClr>
              <a:buSzPct val="100000"/>
              <a:buFont typeface="Noto Sans Symbols"/>
              <a:buChar char="⚫"/>
              <a:defRPr sz="1300" b="0" i="0" u="none" strike="noStrike" cap="none">
                <a:solidFill>
                  <a:schemeClr val="dk1"/>
                </a:solidFill>
                <a:latin typeface="Cabin"/>
                <a:ea typeface="Cabin"/>
                <a:cs typeface="Cabin"/>
                <a:sym typeface="Cabin"/>
              </a:defRPr>
            </a:lvl4pPr>
            <a:lvl5pPr marL="1846169" marR="0" lvl="4" indent="-188819" algn="l" rtl="0">
              <a:spcBef>
                <a:spcPts val="260"/>
              </a:spcBef>
              <a:spcAft>
                <a:spcPts val="0"/>
              </a:spcAft>
              <a:buClr>
                <a:srgbClr val="84AA33"/>
              </a:buClr>
              <a:buSzPct val="100000"/>
              <a:buFont typeface="Noto Sans Symbols"/>
              <a:buChar char="⚫"/>
              <a:defRPr sz="1300" b="0" i="0" u="none" strike="noStrike" cap="none">
                <a:solidFill>
                  <a:schemeClr val="dk1"/>
                </a:solidFill>
                <a:latin typeface="Cabin"/>
                <a:ea typeface="Cabin"/>
                <a:cs typeface="Cabin"/>
                <a:sym typeface="Cabin"/>
              </a:defRPr>
            </a:lvl5pPr>
            <a:lvl6pPr marL="2145648" marR="0" lvl="5" indent="-88247" algn="l" rtl="0">
              <a:lnSpc>
                <a:spcPct val="100000"/>
              </a:lnSpc>
              <a:spcBef>
                <a:spcPts val="560"/>
              </a:spcBef>
              <a:buClr>
                <a:schemeClr val="accent5"/>
              </a:buClr>
              <a:buSzPct val="100000"/>
              <a:buFont typeface="Noto Sans Symbols"/>
              <a:buChar char="⚫"/>
              <a:defRPr sz="2800" b="0" i="0" u="none" strike="noStrike" cap="none">
                <a:solidFill>
                  <a:schemeClr val="dk1"/>
                </a:solidFill>
                <a:latin typeface="Cabin"/>
                <a:ea typeface="Cabin"/>
                <a:cs typeface="Cabin"/>
                <a:sym typeface="Cabin"/>
              </a:defRPr>
            </a:lvl6pPr>
            <a:lvl7pPr marL="2444739" marR="0" lvl="6" indent="-82538"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7pPr>
            <a:lvl8pPr marL="2730825" marR="0" lvl="7" indent="-89224"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8pPr>
            <a:lvl9pPr marL="3029916" marR="0" lvl="8" indent="-83516"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9pPr>
          </a:lstStyle>
          <a:p>
            <a:endParaRPr/>
          </a:p>
        </p:txBody>
      </p:sp>
      <p:sp>
        <p:nvSpPr>
          <p:cNvPr id="89" name="Shape 89"/>
          <p:cNvSpPr txBox="1">
            <a:spLocks noGrp="1"/>
          </p:cNvSpPr>
          <p:nvPr>
            <p:ph type="dt" idx="10"/>
          </p:nvPr>
        </p:nvSpPr>
        <p:spPr>
          <a:xfrm>
            <a:off x="5094289" y="8967788"/>
            <a:ext cx="3033712" cy="677861"/>
          </a:xfrm>
          <a:prstGeom prst="rect">
            <a:avLst/>
          </a:prstGeom>
          <a:noFill/>
          <a:ln>
            <a:noFill/>
          </a:ln>
        </p:spPr>
        <p:txBody>
          <a:bodyPr lIns="91425" tIns="91425" rIns="91425" bIns="91425" anchor="b" anchorCtr="0"/>
          <a:lstStyle>
            <a:lvl1pPr marL="0" marR="0" lvl="0" indent="0" algn="r" rtl="0">
              <a:spcBef>
                <a:spcPts val="0"/>
              </a:spcBef>
              <a:spcAft>
                <a:spcPts val="0"/>
              </a:spcAft>
              <a:buNone/>
              <a:defRPr sz="1700">
                <a:solidFill>
                  <a:srgbClr val="B5A788"/>
                </a:solidFill>
                <a:latin typeface="Helvetica Neue"/>
                <a:ea typeface="Helvetica Neue"/>
                <a:cs typeface="Helvetica Neue"/>
                <a:sym typeface="Helvetica Neue"/>
              </a:defRPr>
            </a:lvl1pPr>
            <a:lvl2pPr marL="457176" marR="0" lvl="1" indent="-1267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2pPr>
            <a:lvl3pPr marL="914354" marR="0" lvl="2" indent="-12653"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3pPr>
            <a:lvl4pPr marL="1371530" marR="0" lvl="3" indent="-12630"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4pPr>
            <a:lvl5pPr marL="1828706" marR="0" lvl="4" indent="-1260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5pPr>
            <a:lvl6pPr marL="2285884" marR="0" lvl="5" indent="-12583" algn="l" rtl="0">
              <a:spcBef>
                <a:spcPts val="0"/>
              </a:spcBef>
              <a:buNone/>
              <a:defRPr sz="4300" b="0" i="0" u="none" strike="noStrike" cap="none">
                <a:solidFill>
                  <a:srgbClr val="000000"/>
                </a:solidFill>
                <a:latin typeface="Helvetica Neue"/>
                <a:ea typeface="Helvetica Neue"/>
                <a:cs typeface="Helvetica Neue"/>
                <a:sym typeface="Helvetica Neue"/>
              </a:defRPr>
            </a:lvl6pPr>
            <a:lvl7pPr marL="2743060" marR="0" lvl="6" indent="-12560" algn="l" rtl="0">
              <a:spcBef>
                <a:spcPts val="0"/>
              </a:spcBef>
              <a:buNone/>
              <a:defRPr sz="4300" b="0" i="0" u="none" strike="noStrike" cap="none">
                <a:solidFill>
                  <a:srgbClr val="000000"/>
                </a:solidFill>
                <a:latin typeface="Helvetica Neue"/>
                <a:ea typeface="Helvetica Neue"/>
                <a:cs typeface="Helvetica Neue"/>
                <a:sym typeface="Helvetica Neue"/>
              </a:defRPr>
            </a:lvl7pPr>
            <a:lvl8pPr marL="3200236" marR="0" lvl="7" indent="-12536" algn="l" rtl="0">
              <a:spcBef>
                <a:spcPts val="0"/>
              </a:spcBef>
              <a:buNone/>
              <a:defRPr sz="4300" b="0" i="0" u="none" strike="noStrike" cap="none">
                <a:solidFill>
                  <a:srgbClr val="000000"/>
                </a:solidFill>
                <a:latin typeface="Helvetica Neue"/>
                <a:ea typeface="Helvetica Neue"/>
                <a:cs typeface="Helvetica Neue"/>
                <a:sym typeface="Helvetica Neue"/>
              </a:defRPr>
            </a:lvl8pPr>
            <a:lvl9pPr marL="3657413" marR="0" lvl="8" indent="-12513" algn="l" rtl="0">
              <a:spcBef>
                <a:spcPts val="0"/>
              </a:spcBef>
              <a:buNone/>
              <a:defRPr sz="4300" b="0" i="0" u="none" strike="noStrike" cap="none">
                <a:solidFill>
                  <a:srgbClr val="000000"/>
                </a:solidFill>
                <a:latin typeface="Helvetica Neue"/>
                <a:ea typeface="Helvetica Neue"/>
                <a:cs typeface="Helvetica Neue"/>
                <a:sym typeface="Helvetica Neue"/>
              </a:defRPr>
            </a:lvl9pPr>
          </a:lstStyle>
          <a:p>
            <a:endParaRPr/>
          </a:p>
        </p:txBody>
      </p:sp>
      <p:sp>
        <p:nvSpPr>
          <p:cNvPr id="90" name="Shape 90"/>
          <p:cNvSpPr txBox="1">
            <a:spLocks noGrp="1"/>
          </p:cNvSpPr>
          <p:nvPr>
            <p:ph type="ftr" idx="11"/>
          </p:nvPr>
        </p:nvSpPr>
        <p:spPr>
          <a:xfrm>
            <a:off x="8128000" y="8967788"/>
            <a:ext cx="4117975" cy="677861"/>
          </a:xfrm>
          <a:prstGeom prst="rect">
            <a:avLst/>
          </a:prstGeom>
          <a:noFill/>
          <a:ln>
            <a:noFill/>
          </a:ln>
        </p:spPr>
        <p:txBody>
          <a:bodyPr lIns="91425" tIns="91425" rIns="91425" bIns="91425" anchor="b" anchorCtr="0"/>
          <a:lstStyle>
            <a:lvl1pPr marL="0" marR="0" lvl="0" indent="0" algn="ctr" rtl="0">
              <a:spcBef>
                <a:spcPts val="0"/>
              </a:spcBef>
              <a:spcAft>
                <a:spcPts val="0"/>
              </a:spcAft>
              <a:buNone/>
              <a:defRPr sz="1700">
                <a:solidFill>
                  <a:srgbClr val="B5A788"/>
                </a:solidFill>
                <a:latin typeface="Helvetica Neue"/>
                <a:ea typeface="Helvetica Neue"/>
                <a:cs typeface="Helvetica Neue"/>
                <a:sym typeface="Helvetica Neue"/>
              </a:defRPr>
            </a:lvl1pPr>
            <a:lvl2pPr marL="457176" marR="0" lvl="1" indent="-1267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2pPr>
            <a:lvl3pPr marL="914354" marR="0" lvl="2" indent="-12653"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3pPr>
            <a:lvl4pPr marL="1371530" marR="0" lvl="3" indent="-12630"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4pPr>
            <a:lvl5pPr marL="1828706" marR="0" lvl="4" indent="-1260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5pPr>
            <a:lvl6pPr marL="2285884" marR="0" lvl="5" indent="-12583" algn="l" rtl="0">
              <a:spcBef>
                <a:spcPts val="0"/>
              </a:spcBef>
              <a:buNone/>
              <a:defRPr sz="4300" b="0" i="0" u="none" strike="noStrike" cap="none">
                <a:solidFill>
                  <a:srgbClr val="000000"/>
                </a:solidFill>
                <a:latin typeface="Helvetica Neue"/>
                <a:ea typeface="Helvetica Neue"/>
                <a:cs typeface="Helvetica Neue"/>
                <a:sym typeface="Helvetica Neue"/>
              </a:defRPr>
            </a:lvl6pPr>
            <a:lvl7pPr marL="2743060" marR="0" lvl="6" indent="-12560" algn="l" rtl="0">
              <a:spcBef>
                <a:spcPts val="0"/>
              </a:spcBef>
              <a:buNone/>
              <a:defRPr sz="4300" b="0" i="0" u="none" strike="noStrike" cap="none">
                <a:solidFill>
                  <a:srgbClr val="000000"/>
                </a:solidFill>
                <a:latin typeface="Helvetica Neue"/>
                <a:ea typeface="Helvetica Neue"/>
                <a:cs typeface="Helvetica Neue"/>
                <a:sym typeface="Helvetica Neue"/>
              </a:defRPr>
            </a:lvl7pPr>
            <a:lvl8pPr marL="3200236" marR="0" lvl="7" indent="-12536" algn="l" rtl="0">
              <a:spcBef>
                <a:spcPts val="0"/>
              </a:spcBef>
              <a:buNone/>
              <a:defRPr sz="4300" b="0" i="0" u="none" strike="noStrike" cap="none">
                <a:solidFill>
                  <a:srgbClr val="000000"/>
                </a:solidFill>
                <a:latin typeface="Helvetica Neue"/>
                <a:ea typeface="Helvetica Neue"/>
                <a:cs typeface="Helvetica Neue"/>
                <a:sym typeface="Helvetica Neue"/>
              </a:defRPr>
            </a:lvl8pPr>
            <a:lvl9pPr marL="3657413" marR="0" lvl="8" indent="-12513" algn="l" rtl="0">
              <a:spcBef>
                <a:spcPts val="0"/>
              </a:spcBef>
              <a:buNone/>
              <a:defRPr sz="4300" b="0" i="0" u="none" strike="noStrike" cap="none">
                <a:solidFill>
                  <a:srgbClr val="000000"/>
                </a:solidFill>
                <a:latin typeface="Helvetica Neue"/>
                <a:ea typeface="Helvetica Neue"/>
                <a:cs typeface="Helvetica Neue"/>
                <a:sym typeface="Helvetica Neue"/>
              </a:defRPr>
            </a:lvl9pPr>
          </a:lstStyle>
          <a:p>
            <a:endParaRPr/>
          </a:p>
        </p:txBody>
      </p:sp>
      <p:sp>
        <p:nvSpPr>
          <p:cNvPr id="91" name="Shape 91"/>
          <p:cNvSpPr txBox="1">
            <a:spLocks noGrp="1"/>
          </p:cNvSpPr>
          <p:nvPr>
            <p:ph type="sldNum" idx="12"/>
          </p:nvPr>
        </p:nvSpPr>
        <p:spPr>
          <a:xfrm>
            <a:off x="12250738" y="8967788"/>
            <a:ext cx="649286" cy="677861"/>
          </a:xfrm>
          <a:prstGeom prst="rect">
            <a:avLst/>
          </a:prstGeom>
          <a:noFill/>
          <a:ln>
            <a:noFill/>
          </a:ln>
        </p:spPr>
        <p:txBody>
          <a:bodyPr lIns="130025" tIns="65000" rIns="130025" bIns="65000" anchor="b" anchorCtr="0">
            <a:noAutofit/>
          </a:bodyPr>
          <a:lstStyle/>
          <a:p>
            <a:pPr marL="0" marR="0" lvl="0" indent="0" algn="ctr" rtl="0">
              <a:spcBef>
                <a:spcPts val="0"/>
              </a:spcBef>
              <a:spcAft>
                <a:spcPts val="0"/>
              </a:spcAft>
              <a:buSzPct val="25000"/>
              <a:buNone/>
            </a:pPr>
            <a:fld id="{00000000-1234-1234-1234-123412341234}" type="slidenum">
              <a:rPr lang="en-US" sz="1700">
                <a:solidFill>
                  <a:srgbClr val="B5A788"/>
                </a:solidFill>
                <a:latin typeface="Helvetica Neue"/>
                <a:ea typeface="Helvetica Neue"/>
                <a:cs typeface="Helvetica Neue"/>
                <a:sym typeface="Helvetica Neue"/>
              </a:rPr>
              <a:t>‹#›</a:t>
            </a:fld>
            <a:endParaRPr lang="en-US" sz="1700">
              <a:solidFill>
                <a:srgbClr val="B5A7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063223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2041526" y="390525"/>
            <a:ext cx="10664824" cy="16255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6100" b="0" i="0" u="none" strike="noStrike" cap="none">
                <a:solidFill>
                  <a:srgbClr val="572314"/>
                </a:solidFill>
                <a:latin typeface="Cabin"/>
                <a:ea typeface="Cabin"/>
                <a:cs typeface="Cabin"/>
                <a:sym typeface="Cabin"/>
              </a:defRPr>
            </a:lvl1pPr>
            <a:lvl2pPr marL="0" marR="0" lvl="1" indent="0" algn="l" rtl="0">
              <a:spcBef>
                <a:spcPts val="0"/>
              </a:spcBef>
              <a:spcAft>
                <a:spcPts val="0"/>
              </a:spcAft>
              <a:buNone/>
              <a:defRPr sz="6100" b="0" i="0" u="none" strike="noStrike" cap="none">
                <a:solidFill>
                  <a:srgbClr val="572314"/>
                </a:solidFill>
                <a:latin typeface="Cabin"/>
                <a:ea typeface="Cabin"/>
                <a:cs typeface="Cabin"/>
                <a:sym typeface="Cabin"/>
              </a:defRPr>
            </a:lvl2pPr>
            <a:lvl3pPr marL="0" marR="0" lvl="2" indent="0" algn="l" rtl="0">
              <a:spcBef>
                <a:spcPts val="0"/>
              </a:spcBef>
              <a:spcAft>
                <a:spcPts val="0"/>
              </a:spcAft>
              <a:buNone/>
              <a:defRPr sz="6100" b="0" i="0" u="none" strike="noStrike" cap="none">
                <a:solidFill>
                  <a:srgbClr val="572314"/>
                </a:solidFill>
                <a:latin typeface="Cabin"/>
                <a:ea typeface="Cabin"/>
                <a:cs typeface="Cabin"/>
                <a:sym typeface="Cabin"/>
              </a:defRPr>
            </a:lvl3pPr>
            <a:lvl4pPr marL="0" marR="0" lvl="3" indent="0" algn="l" rtl="0">
              <a:spcBef>
                <a:spcPts val="0"/>
              </a:spcBef>
              <a:spcAft>
                <a:spcPts val="0"/>
              </a:spcAft>
              <a:buNone/>
              <a:defRPr sz="6100" b="0" i="0" u="none" strike="noStrike" cap="none">
                <a:solidFill>
                  <a:srgbClr val="572314"/>
                </a:solidFill>
                <a:latin typeface="Cabin"/>
                <a:ea typeface="Cabin"/>
                <a:cs typeface="Cabin"/>
                <a:sym typeface="Cabin"/>
              </a:defRPr>
            </a:lvl4pPr>
            <a:lvl5pPr marL="0" marR="0" lvl="4" indent="0" algn="l" rtl="0">
              <a:spcBef>
                <a:spcPts val="0"/>
              </a:spcBef>
              <a:spcAft>
                <a:spcPts val="0"/>
              </a:spcAft>
              <a:buNone/>
              <a:defRPr sz="6100" b="0" i="0" u="none" strike="noStrike" cap="none">
                <a:solidFill>
                  <a:srgbClr val="572314"/>
                </a:solidFill>
                <a:latin typeface="Cabin"/>
                <a:ea typeface="Cabin"/>
                <a:cs typeface="Cabin"/>
                <a:sym typeface="Cabin"/>
              </a:defRPr>
            </a:lvl5pPr>
            <a:lvl6pPr marL="457176" marR="0" lvl="5" indent="-12676" algn="l" rtl="0">
              <a:spcBef>
                <a:spcPts val="0"/>
              </a:spcBef>
              <a:spcAft>
                <a:spcPts val="0"/>
              </a:spcAft>
              <a:buNone/>
              <a:defRPr sz="6100" b="0" i="0" u="none" strike="noStrike" cap="none">
                <a:solidFill>
                  <a:srgbClr val="572314"/>
                </a:solidFill>
                <a:latin typeface="Cabin"/>
                <a:ea typeface="Cabin"/>
                <a:cs typeface="Cabin"/>
                <a:sym typeface="Cabin"/>
              </a:defRPr>
            </a:lvl6pPr>
            <a:lvl7pPr marL="914354" marR="0" lvl="6" indent="-12653" algn="l" rtl="0">
              <a:spcBef>
                <a:spcPts val="0"/>
              </a:spcBef>
              <a:spcAft>
                <a:spcPts val="0"/>
              </a:spcAft>
              <a:buNone/>
              <a:defRPr sz="6100" b="0" i="0" u="none" strike="noStrike" cap="none">
                <a:solidFill>
                  <a:srgbClr val="572314"/>
                </a:solidFill>
                <a:latin typeface="Cabin"/>
                <a:ea typeface="Cabin"/>
                <a:cs typeface="Cabin"/>
                <a:sym typeface="Cabin"/>
              </a:defRPr>
            </a:lvl7pPr>
            <a:lvl8pPr marL="1371530" marR="0" lvl="7" indent="-12630" algn="l" rtl="0">
              <a:spcBef>
                <a:spcPts val="0"/>
              </a:spcBef>
              <a:spcAft>
                <a:spcPts val="0"/>
              </a:spcAft>
              <a:buNone/>
              <a:defRPr sz="6100" b="0" i="0" u="none" strike="noStrike" cap="none">
                <a:solidFill>
                  <a:srgbClr val="572314"/>
                </a:solidFill>
                <a:latin typeface="Cabin"/>
                <a:ea typeface="Cabin"/>
                <a:cs typeface="Cabin"/>
                <a:sym typeface="Cabin"/>
              </a:defRPr>
            </a:lvl8pPr>
            <a:lvl9pPr marL="1828706" marR="0" lvl="8" indent="-12606" algn="l" rtl="0">
              <a:spcBef>
                <a:spcPts val="0"/>
              </a:spcBef>
              <a:spcAft>
                <a:spcPts val="0"/>
              </a:spcAft>
              <a:buNone/>
              <a:defRPr sz="6100" b="0" i="0" u="none" strike="noStrike" cap="none">
                <a:solidFill>
                  <a:srgbClr val="572314"/>
                </a:solidFill>
                <a:latin typeface="Cabin"/>
                <a:ea typeface="Cabin"/>
                <a:cs typeface="Cabin"/>
                <a:sym typeface="Cabin"/>
              </a:defRPr>
            </a:lvl9pPr>
          </a:lstStyle>
          <a:p>
            <a:endParaRPr/>
          </a:p>
        </p:txBody>
      </p:sp>
      <p:sp>
        <p:nvSpPr>
          <p:cNvPr id="94" name="Shape 94"/>
          <p:cNvSpPr txBox="1">
            <a:spLocks noGrp="1"/>
          </p:cNvSpPr>
          <p:nvPr>
            <p:ph type="body" idx="1"/>
          </p:nvPr>
        </p:nvSpPr>
        <p:spPr>
          <a:xfrm rot="5400000">
            <a:off x="3960021" y="140495"/>
            <a:ext cx="6827836" cy="10664824"/>
          </a:xfrm>
          <a:prstGeom prst="rect">
            <a:avLst/>
          </a:prstGeom>
          <a:noFill/>
          <a:ln>
            <a:noFill/>
          </a:ln>
        </p:spPr>
        <p:txBody>
          <a:bodyPr lIns="91425" tIns="91425" rIns="91425" bIns="91425" anchor="t" anchorCtr="0"/>
          <a:lstStyle>
            <a:lvl1pPr marL="519086" marR="0" lvl="0" indent="-171106" algn="l" rtl="0">
              <a:spcBef>
                <a:spcPts val="850"/>
              </a:spcBef>
              <a:spcAft>
                <a:spcPts val="0"/>
              </a:spcAft>
              <a:buClr>
                <a:schemeClr val="accent1"/>
              </a:buClr>
              <a:buSzPct val="80000"/>
              <a:buFont typeface="Noto Sans Symbols"/>
              <a:buChar char="●"/>
              <a:defRPr sz="4600" b="0" i="0" u="none" strike="noStrike" cap="none">
                <a:solidFill>
                  <a:schemeClr val="dk1"/>
                </a:solidFill>
                <a:latin typeface="Cabin"/>
                <a:ea typeface="Cabin"/>
                <a:cs typeface="Cabin"/>
                <a:sym typeface="Cabin"/>
              </a:defRPr>
            </a:lvl1pPr>
            <a:lvl2pPr marL="909591" marR="0" lvl="1" indent="-84090" algn="l" rtl="0">
              <a:spcBef>
                <a:spcPts val="788"/>
              </a:spcBef>
              <a:spcAft>
                <a:spcPts val="0"/>
              </a:spcAft>
              <a:buClr>
                <a:schemeClr val="accent1"/>
              </a:buClr>
              <a:buSzPct val="100000"/>
              <a:buFont typeface="Verdana"/>
              <a:buChar char="◦"/>
              <a:defRPr sz="4000" b="0" i="0" u="none" strike="noStrike" cap="none">
                <a:solidFill>
                  <a:schemeClr val="dk1"/>
                </a:solidFill>
                <a:latin typeface="Cabin"/>
                <a:ea typeface="Cabin"/>
                <a:cs typeface="Cabin"/>
                <a:sym typeface="Cabin"/>
              </a:defRPr>
            </a:lvl2pPr>
            <a:lvl3pPr marL="1260411" marR="0" lvl="2" indent="-117410" algn="l" rtl="0">
              <a:spcBef>
                <a:spcPts val="680"/>
              </a:spcBef>
              <a:spcAft>
                <a:spcPts val="0"/>
              </a:spcAft>
              <a:buClr>
                <a:schemeClr val="accent2"/>
              </a:buClr>
              <a:buSzPct val="100000"/>
              <a:buFont typeface="Noto Sans Symbols"/>
              <a:buChar char="⚫"/>
              <a:defRPr sz="3400" b="0" i="0" u="none" strike="noStrike" cap="none">
                <a:solidFill>
                  <a:schemeClr val="dk1"/>
                </a:solidFill>
                <a:latin typeface="Cabin"/>
                <a:ea typeface="Cabin"/>
                <a:cs typeface="Cabin"/>
                <a:sym typeface="Cabin"/>
              </a:defRPr>
            </a:lvl3pPr>
            <a:lvl4pPr marL="1560434" marR="0" lvl="3" indent="-74534" algn="l" rtl="0">
              <a:spcBef>
                <a:spcPts val="560"/>
              </a:spcBef>
              <a:spcAft>
                <a:spcPts val="0"/>
              </a:spcAft>
              <a:buClr>
                <a:srgbClr val="C32D2E"/>
              </a:buClr>
              <a:buSzPct val="100000"/>
              <a:buFont typeface="Noto Sans Symbols"/>
              <a:buChar char="⚫"/>
              <a:defRPr sz="2800" b="0" i="0" u="none" strike="noStrike" cap="none">
                <a:solidFill>
                  <a:schemeClr val="dk1"/>
                </a:solidFill>
                <a:latin typeface="Cabin"/>
                <a:ea typeface="Cabin"/>
                <a:cs typeface="Cabin"/>
                <a:sym typeface="Cabin"/>
              </a:defRPr>
            </a:lvl4pPr>
            <a:lvl5pPr marL="1846169" marR="0" lvl="4" indent="-93569" algn="l" rtl="0">
              <a:spcBef>
                <a:spcPts val="560"/>
              </a:spcBef>
              <a:spcAft>
                <a:spcPts val="0"/>
              </a:spcAft>
              <a:buClr>
                <a:srgbClr val="84AA33"/>
              </a:buClr>
              <a:buSzPct val="100000"/>
              <a:buFont typeface="Noto Sans Symbols"/>
              <a:buChar char="⚫"/>
              <a:defRPr sz="2800" b="0" i="0" u="none" strike="noStrike" cap="none">
                <a:solidFill>
                  <a:schemeClr val="dk1"/>
                </a:solidFill>
                <a:latin typeface="Cabin"/>
                <a:ea typeface="Cabin"/>
                <a:cs typeface="Cabin"/>
                <a:sym typeface="Cabin"/>
              </a:defRPr>
            </a:lvl5pPr>
            <a:lvl6pPr marL="2145648" marR="0" lvl="5" indent="-88247" algn="l" rtl="0">
              <a:lnSpc>
                <a:spcPct val="100000"/>
              </a:lnSpc>
              <a:spcBef>
                <a:spcPts val="560"/>
              </a:spcBef>
              <a:buClr>
                <a:schemeClr val="accent5"/>
              </a:buClr>
              <a:buSzPct val="100000"/>
              <a:buFont typeface="Noto Sans Symbols"/>
              <a:buChar char="⚫"/>
              <a:defRPr sz="2800" b="0" i="0" u="none" strike="noStrike" cap="none">
                <a:solidFill>
                  <a:schemeClr val="dk1"/>
                </a:solidFill>
                <a:latin typeface="Cabin"/>
                <a:ea typeface="Cabin"/>
                <a:cs typeface="Cabin"/>
                <a:sym typeface="Cabin"/>
              </a:defRPr>
            </a:lvl6pPr>
            <a:lvl7pPr marL="2444739" marR="0" lvl="6" indent="-82538"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7pPr>
            <a:lvl8pPr marL="2730825" marR="0" lvl="7" indent="-89224"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8pPr>
            <a:lvl9pPr marL="3029916" marR="0" lvl="8" indent="-83516"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9pPr>
          </a:lstStyle>
          <a:p>
            <a:endParaRPr/>
          </a:p>
        </p:txBody>
      </p:sp>
      <p:sp>
        <p:nvSpPr>
          <p:cNvPr id="95" name="Shape 95"/>
          <p:cNvSpPr txBox="1">
            <a:spLocks noGrp="1"/>
          </p:cNvSpPr>
          <p:nvPr>
            <p:ph type="dt" idx="10"/>
          </p:nvPr>
        </p:nvSpPr>
        <p:spPr>
          <a:xfrm>
            <a:off x="5094289" y="8967788"/>
            <a:ext cx="3033712" cy="677861"/>
          </a:xfrm>
          <a:prstGeom prst="rect">
            <a:avLst/>
          </a:prstGeom>
          <a:noFill/>
          <a:ln>
            <a:noFill/>
          </a:ln>
        </p:spPr>
        <p:txBody>
          <a:bodyPr lIns="91425" tIns="91425" rIns="91425" bIns="91425" anchor="b" anchorCtr="0"/>
          <a:lstStyle>
            <a:lvl1pPr marL="0" marR="0" lvl="0" indent="0" algn="r" rtl="0">
              <a:spcBef>
                <a:spcPts val="0"/>
              </a:spcBef>
              <a:spcAft>
                <a:spcPts val="0"/>
              </a:spcAft>
              <a:buNone/>
              <a:defRPr sz="1700">
                <a:solidFill>
                  <a:srgbClr val="B5A788"/>
                </a:solidFill>
                <a:latin typeface="Helvetica Neue"/>
                <a:ea typeface="Helvetica Neue"/>
                <a:cs typeface="Helvetica Neue"/>
                <a:sym typeface="Helvetica Neue"/>
              </a:defRPr>
            </a:lvl1pPr>
            <a:lvl2pPr marL="457176" marR="0" lvl="1" indent="-1267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2pPr>
            <a:lvl3pPr marL="914354" marR="0" lvl="2" indent="-12653"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3pPr>
            <a:lvl4pPr marL="1371530" marR="0" lvl="3" indent="-12630"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4pPr>
            <a:lvl5pPr marL="1828706" marR="0" lvl="4" indent="-1260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5pPr>
            <a:lvl6pPr marL="2285884" marR="0" lvl="5" indent="-12583" algn="l" rtl="0">
              <a:spcBef>
                <a:spcPts val="0"/>
              </a:spcBef>
              <a:buNone/>
              <a:defRPr sz="4300" b="0" i="0" u="none" strike="noStrike" cap="none">
                <a:solidFill>
                  <a:srgbClr val="000000"/>
                </a:solidFill>
                <a:latin typeface="Helvetica Neue"/>
                <a:ea typeface="Helvetica Neue"/>
                <a:cs typeface="Helvetica Neue"/>
                <a:sym typeface="Helvetica Neue"/>
              </a:defRPr>
            </a:lvl6pPr>
            <a:lvl7pPr marL="2743060" marR="0" lvl="6" indent="-12560" algn="l" rtl="0">
              <a:spcBef>
                <a:spcPts val="0"/>
              </a:spcBef>
              <a:buNone/>
              <a:defRPr sz="4300" b="0" i="0" u="none" strike="noStrike" cap="none">
                <a:solidFill>
                  <a:srgbClr val="000000"/>
                </a:solidFill>
                <a:latin typeface="Helvetica Neue"/>
                <a:ea typeface="Helvetica Neue"/>
                <a:cs typeface="Helvetica Neue"/>
                <a:sym typeface="Helvetica Neue"/>
              </a:defRPr>
            </a:lvl7pPr>
            <a:lvl8pPr marL="3200236" marR="0" lvl="7" indent="-12536" algn="l" rtl="0">
              <a:spcBef>
                <a:spcPts val="0"/>
              </a:spcBef>
              <a:buNone/>
              <a:defRPr sz="4300" b="0" i="0" u="none" strike="noStrike" cap="none">
                <a:solidFill>
                  <a:srgbClr val="000000"/>
                </a:solidFill>
                <a:latin typeface="Helvetica Neue"/>
                <a:ea typeface="Helvetica Neue"/>
                <a:cs typeface="Helvetica Neue"/>
                <a:sym typeface="Helvetica Neue"/>
              </a:defRPr>
            </a:lvl8pPr>
            <a:lvl9pPr marL="3657413" marR="0" lvl="8" indent="-12513" algn="l" rtl="0">
              <a:spcBef>
                <a:spcPts val="0"/>
              </a:spcBef>
              <a:buNone/>
              <a:defRPr sz="4300" b="0" i="0" u="none" strike="noStrike" cap="none">
                <a:solidFill>
                  <a:srgbClr val="000000"/>
                </a:solidFill>
                <a:latin typeface="Helvetica Neue"/>
                <a:ea typeface="Helvetica Neue"/>
                <a:cs typeface="Helvetica Neue"/>
                <a:sym typeface="Helvetica Neue"/>
              </a:defRPr>
            </a:lvl9pPr>
          </a:lstStyle>
          <a:p>
            <a:endParaRPr/>
          </a:p>
        </p:txBody>
      </p:sp>
      <p:sp>
        <p:nvSpPr>
          <p:cNvPr id="96" name="Shape 96"/>
          <p:cNvSpPr txBox="1">
            <a:spLocks noGrp="1"/>
          </p:cNvSpPr>
          <p:nvPr>
            <p:ph type="ftr" idx="11"/>
          </p:nvPr>
        </p:nvSpPr>
        <p:spPr>
          <a:xfrm>
            <a:off x="8128000" y="8967788"/>
            <a:ext cx="4117975" cy="677861"/>
          </a:xfrm>
          <a:prstGeom prst="rect">
            <a:avLst/>
          </a:prstGeom>
          <a:noFill/>
          <a:ln>
            <a:noFill/>
          </a:ln>
        </p:spPr>
        <p:txBody>
          <a:bodyPr lIns="91425" tIns="91425" rIns="91425" bIns="91425" anchor="b" anchorCtr="0"/>
          <a:lstStyle>
            <a:lvl1pPr marL="0" marR="0" lvl="0" indent="0" algn="ctr" rtl="0">
              <a:spcBef>
                <a:spcPts val="0"/>
              </a:spcBef>
              <a:spcAft>
                <a:spcPts val="0"/>
              </a:spcAft>
              <a:buNone/>
              <a:defRPr sz="1700">
                <a:solidFill>
                  <a:srgbClr val="B5A788"/>
                </a:solidFill>
                <a:latin typeface="Helvetica Neue"/>
                <a:ea typeface="Helvetica Neue"/>
                <a:cs typeface="Helvetica Neue"/>
                <a:sym typeface="Helvetica Neue"/>
              </a:defRPr>
            </a:lvl1pPr>
            <a:lvl2pPr marL="457176" marR="0" lvl="1" indent="-1267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2pPr>
            <a:lvl3pPr marL="914354" marR="0" lvl="2" indent="-12653"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3pPr>
            <a:lvl4pPr marL="1371530" marR="0" lvl="3" indent="-12630"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4pPr>
            <a:lvl5pPr marL="1828706" marR="0" lvl="4" indent="-1260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5pPr>
            <a:lvl6pPr marL="2285884" marR="0" lvl="5" indent="-12583" algn="l" rtl="0">
              <a:spcBef>
                <a:spcPts val="0"/>
              </a:spcBef>
              <a:buNone/>
              <a:defRPr sz="4300" b="0" i="0" u="none" strike="noStrike" cap="none">
                <a:solidFill>
                  <a:srgbClr val="000000"/>
                </a:solidFill>
                <a:latin typeface="Helvetica Neue"/>
                <a:ea typeface="Helvetica Neue"/>
                <a:cs typeface="Helvetica Neue"/>
                <a:sym typeface="Helvetica Neue"/>
              </a:defRPr>
            </a:lvl6pPr>
            <a:lvl7pPr marL="2743060" marR="0" lvl="6" indent="-12560" algn="l" rtl="0">
              <a:spcBef>
                <a:spcPts val="0"/>
              </a:spcBef>
              <a:buNone/>
              <a:defRPr sz="4300" b="0" i="0" u="none" strike="noStrike" cap="none">
                <a:solidFill>
                  <a:srgbClr val="000000"/>
                </a:solidFill>
                <a:latin typeface="Helvetica Neue"/>
                <a:ea typeface="Helvetica Neue"/>
                <a:cs typeface="Helvetica Neue"/>
                <a:sym typeface="Helvetica Neue"/>
              </a:defRPr>
            </a:lvl7pPr>
            <a:lvl8pPr marL="3200236" marR="0" lvl="7" indent="-12536" algn="l" rtl="0">
              <a:spcBef>
                <a:spcPts val="0"/>
              </a:spcBef>
              <a:buNone/>
              <a:defRPr sz="4300" b="0" i="0" u="none" strike="noStrike" cap="none">
                <a:solidFill>
                  <a:srgbClr val="000000"/>
                </a:solidFill>
                <a:latin typeface="Helvetica Neue"/>
                <a:ea typeface="Helvetica Neue"/>
                <a:cs typeface="Helvetica Neue"/>
                <a:sym typeface="Helvetica Neue"/>
              </a:defRPr>
            </a:lvl8pPr>
            <a:lvl9pPr marL="3657413" marR="0" lvl="8" indent="-12513" algn="l" rtl="0">
              <a:spcBef>
                <a:spcPts val="0"/>
              </a:spcBef>
              <a:buNone/>
              <a:defRPr sz="4300" b="0" i="0" u="none" strike="noStrike" cap="none">
                <a:solidFill>
                  <a:srgbClr val="000000"/>
                </a:solidFill>
                <a:latin typeface="Helvetica Neue"/>
                <a:ea typeface="Helvetica Neue"/>
                <a:cs typeface="Helvetica Neue"/>
                <a:sym typeface="Helvetica Neue"/>
              </a:defRPr>
            </a:lvl9pPr>
          </a:lstStyle>
          <a:p>
            <a:endParaRPr/>
          </a:p>
        </p:txBody>
      </p:sp>
      <p:sp>
        <p:nvSpPr>
          <p:cNvPr id="97" name="Shape 97"/>
          <p:cNvSpPr txBox="1">
            <a:spLocks noGrp="1"/>
          </p:cNvSpPr>
          <p:nvPr>
            <p:ph type="sldNum" idx="12"/>
          </p:nvPr>
        </p:nvSpPr>
        <p:spPr>
          <a:xfrm>
            <a:off x="12250738" y="8967788"/>
            <a:ext cx="649286" cy="677861"/>
          </a:xfrm>
          <a:prstGeom prst="rect">
            <a:avLst/>
          </a:prstGeom>
          <a:noFill/>
          <a:ln>
            <a:noFill/>
          </a:ln>
        </p:spPr>
        <p:txBody>
          <a:bodyPr lIns="130025" tIns="65000" rIns="130025" bIns="65000" anchor="b" anchorCtr="0">
            <a:noAutofit/>
          </a:bodyPr>
          <a:lstStyle/>
          <a:p>
            <a:pPr marL="0" marR="0" lvl="0" indent="0" algn="ctr" rtl="0">
              <a:spcBef>
                <a:spcPts val="0"/>
              </a:spcBef>
              <a:spcAft>
                <a:spcPts val="0"/>
              </a:spcAft>
              <a:buSzPct val="25000"/>
              <a:buNone/>
            </a:pPr>
            <a:fld id="{00000000-1234-1234-1234-123412341234}" type="slidenum">
              <a:rPr lang="en-US" sz="1700">
                <a:solidFill>
                  <a:srgbClr val="B5A788"/>
                </a:solidFill>
                <a:latin typeface="Helvetica Neue"/>
                <a:ea typeface="Helvetica Neue"/>
                <a:cs typeface="Helvetica Neue"/>
                <a:sym typeface="Helvetica Neue"/>
              </a:rPr>
              <a:t>‹#›</a:t>
            </a:fld>
            <a:endParaRPr lang="en-US" sz="1700">
              <a:solidFill>
                <a:srgbClr val="B5A7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2219380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98"/>
        <p:cNvGrpSpPr/>
        <p:nvPr/>
      </p:nvGrpSpPr>
      <p:grpSpPr>
        <a:xfrm>
          <a:off x="0" y="0"/>
          <a:ext cx="0" cy="0"/>
          <a:chOff x="0" y="0"/>
          <a:chExt cx="0" cy="0"/>
        </a:xfrm>
      </p:grpSpPr>
      <p:sp>
        <p:nvSpPr>
          <p:cNvPr id="99" name="Shape 99"/>
          <p:cNvSpPr txBox="1">
            <a:spLocks noGrp="1"/>
          </p:cNvSpPr>
          <p:nvPr>
            <p:ph type="title"/>
          </p:nvPr>
        </p:nvSpPr>
        <p:spPr>
          <a:xfrm rot="5400000">
            <a:off x="6892995" y="3251204"/>
            <a:ext cx="8322169" cy="260096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6100" b="0" i="0" u="none" strike="noStrike" cap="none">
                <a:solidFill>
                  <a:srgbClr val="572314"/>
                </a:solidFill>
                <a:latin typeface="Cabin"/>
                <a:ea typeface="Cabin"/>
                <a:cs typeface="Cabin"/>
                <a:sym typeface="Cabin"/>
              </a:defRPr>
            </a:lvl1pPr>
            <a:lvl2pPr marL="0" marR="0" lvl="1" indent="0" algn="l" rtl="0">
              <a:spcBef>
                <a:spcPts val="0"/>
              </a:spcBef>
              <a:spcAft>
                <a:spcPts val="0"/>
              </a:spcAft>
              <a:buNone/>
              <a:defRPr sz="6100" b="0" i="0" u="none" strike="noStrike" cap="none">
                <a:solidFill>
                  <a:srgbClr val="572314"/>
                </a:solidFill>
                <a:latin typeface="Cabin"/>
                <a:ea typeface="Cabin"/>
                <a:cs typeface="Cabin"/>
                <a:sym typeface="Cabin"/>
              </a:defRPr>
            </a:lvl2pPr>
            <a:lvl3pPr marL="0" marR="0" lvl="2" indent="0" algn="l" rtl="0">
              <a:spcBef>
                <a:spcPts val="0"/>
              </a:spcBef>
              <a:spcAft>
                <a:spcPts val="0"/>
              </a:spcAft>
              <a:buNone/>
              <a:defRPr sz="6100" b="0" i="0" u="none" strike="noStrike" cap="none">
                <a:solidFill>
                  <a:srgbClr val="572314"/>
                </a:solidFill>
                <a:latin typeface="Cabin"/>
                <a:ea typeface="Cabin"/>
                <a:cs typeface="Cabin"/>
                <a:sym typeface="Cabin"/>
              </a:defRPr>
            </a:lvl3pPr>
            <a:lvl4pPr marL="0" marR="0" lvl="3" indent="0" algn="l" rtl="0">
              <a:spcBef>
                <a:spcPts val="0"/>
              </a:spcBef>
              <a:spcAft>
                <a:spcPts val="0"/>
              </a:spcAft>
              <a:buNone/>
              <a:defRPr sz="6100" b="0" i="0" u="none" strike="noStrike" cap="none">
                <a:solidFill>
                  <a:srgbClr val="572314"/>
                </a:solidFill>
                <a:latin typeface="Cabin"/>
                <a:ea typeface="Cabin"/>
                <a:cs typeface="Cabin"/>
                <a:sym typeface="Cabin"/>
              </a:defRPr>
            </a:lvl4pPr>
            <a:lvl5pPr marL="0" marR="0" lvl="4" indent="0" algn="l" rtl="0">
              <a:spcBef>
                <a:spcPts val="0"/>
              </a:spcBef>
              <a:spcAft>
                <a:spcPts val="0"/>
              </a:spcAft>
              <a:buNone/>
              <a:defRPr sz="6100" b="0" i="0" u="none" strike="noStrike" cap="none">
                <a:solidFill>
                  <a:srgbClr val="572314"/>
                </a:solidFill>
                <a:latin typeface="Cabin"/>
                <a:ea typeface="Cabin"/>
                <a:cs typeface="Cabin"/>
                <a:sym typeface="Cabin"/>
              </a:defRPr>
            </a:lvl5pPr>
            <a:lvl6pPr marL="457176" marR="0" lvl="5" indent="-12676" algn="l" rtl="0">
              <a:spcBef>
                <a:spcPts val="0"/>
              </a:spcBef>
              <a:spcAft>
                <a:spcPts val="0"/>
              </a:spcAft>
              <a:buNone/>
              <a:defRPr sz="6100" b="0" i="0" u="none" strike="noStrike" cap="none">
                <a:solidFill>
                  <a:srgbClr val="572314"/>
                </a:solidFill>
                <a:latin typeface="Cabin"/>
                <a:ea typeface="Cabin"/>
                <a:cs typeface="Cabin"/>
                <a:sym typeface="Cabin"/>
              </a:defRPr>
            </a:lvl6pPr>
            <a:lvl7pPr marL="914354" marR="0" lvl="6" indent="-12653" algn="l" rtl="0">
              <a:spcBef>
                <a:spcPts val="0"/>
              </a:spcBef>
              <a:spcAft>
                <a:spcPts val="0"/>
              </a:spcAft>
              <a:buNone/>
              <a:defRPr sz="6100" b="0" i="0" u="none" strike="noStrike" cap="none">
                <a:solidFill>
                  <a:srgbClr val="572314"/>
                </a:solidFill>
                <a:latin typeface="Cabin"/>
                <a:ea typeface="Cabin"/>
                <a:cs typeface="Cabin"/>
                <a:sym typeface="Cabin"/>
              </a:defRPr>
            </a:lvl7pPr>
            <a:lvl8pPr marL="1371530" marR="0" lvl="7" indent="-12630" algn="l" rtl="0">
              <a:spcBef>
                <a:spcPts val="0"/>
              </a:spcBef>
              <a:spcAft>
                <a:spcPts val="0"/>
              </a:spcAft>
              <a:buNone/>
              <a:defRPr sz="6100" b="0" i="0" u="none" strike="noStrike" cap="none">
                <a:solidFill>
                  <a:srgbClr val="572314"/>
                </a:solidFill>
                <a:latin typeface="Cabin"/>
                <a:ea typeface="Cabin"/>
                <a:cs typeface="Cabin"/>
                <a:sym typeface="Cabin"/>
              </a:defRPr>
            </a:lvl8pPr>
            <a:lvl9pPr marL="1828706" marR="0" lvl="8" indent="-12606" algn="l" rtl="0">
              <a:spcBef>
                <a:spcPts val="0"/>
              </a:spcBef>
              <a:spcAft>
                <a:spcPts val="0"/>
              </a:spcAft>
              <a:buNone/>
              <a:defRPr sz="6100" b="0" i="0" u="none" strike="noStrike" cap="none">
                <a:solidFill>
                  <a:srgbClr val="572314"/>
                </a:solidFill>
                <a:latin typeface="Cabin"/>
                <a:ea typeface="Cabin"/>
                <a:cs typeface="Cabin"/>
                <a:sym typeface="Cabin"/>
              </a:defRPr>
            </a:lvl9pPr>
          </a:lstStyle>
          <a:p>
            <a:endParaRPr/>
          </a:p>
        </p:txBody>
      </p:sp>
      <p:sp>
        <p:nvSpPr>
          <p:cNvPr id="100" name="Shape 100"/>
          <p:cNvSpPr txBox="1">
            <a:spLocks noGrp="1"/>
          </p:cNvSpPr>
          <p:nvPr>
            <p:ph type="body" idx="1"/>
          </p:nvPr>
        </p:nvSpPr>
        <p:spPr>
          <a:xfrm rot="5400000">
            <a:off x="1420142" y="596059"/>
            <a:ext cx="8322169" cy="7911252"/>
          </a:xfrm>
          <a:prstGeom prst="rect">
            <a:avLst/>
          </a:prstGeom>
          <a:noFill/>
          <a:ln>
            <a:noFill/>
          </a:ln>
        </p:spPr>
        <p:txBody>
          <a:bodyPr lIns="91425" tIns="91425" rIns="91425" bIns="91425" anchor="t" anchorCtr="0"/>
          <a:lstStyle>
            <a:lvl1pPr marL="519086" marR="0" lvl="0" indent="-171106" algn="l" rtl="0">
              <a:spcBef>
                <a:spcPts val="850"/>
              </a:spcBef>
              <a:spcAft>
                <a:spcPts val="0"/>
              </a:spcAft>
              <a:buClr>
                <a:schemeClr val="accent1"/>
              </a:buClr>
              <a:buSzPct val="80000"/>
              <a:buFont typeface="Noto Sans Symbols"/>
              <a:buChar char="●"/>
              <a:defRPr sz="4600" b="0" i="0" u="none" strike="noStrike" cap="none">
                <a:solidFill>
                  <a:schemeClr val="dk1"/>
                </a:solidFill>
                <a:latin typeface="Cabin"/>
                <a:ea typeface="Cabin"/>
                <a:cs typeface="Cabin"/>
                <a:sym typeface="Cabin"/>
              </a:defRPr>
            </a:lvl1pPr>
            <a:lvl2pPr marL="909591" marR="0" lvl="1" indent="-84090" algn="l" rtl="0">
              <a:spcBef>
                <a:spcPts val="788"/>
              </a:spcBef>
              <a:spcAft>
                <a:spcPts val="0"/>
              </a:spcAft>
              <a:buClr>
                <a:schemeClr val="accent1"/>
              </a:buClr>
              <a:buSzPct val="100000"/>
              <a:buFont typeface="Verdana"/>
              <a:buChar char="◦"/>
              <a:defRPr sz="4000" b="0" i="0" u="none" strike="noStrike" cap="none">
                <a:solidFill>
                  <a:schemeClr val="dk1"/>
                </a:solidFill>
                <a:latin typeface="Cabin"/>
                <a:ea typeface="Cabin"/>
                <a:cs typeface="Cabin"/>
                <a:sym typeface="Cabin"/>
              </a:defRPr>
            </a:lvl2pPr>
            <a:lvl3pPr marL="1260411" marR="0" lvl="2" indent="-117410" algn="l" rtl="0">
              <a:spcBef>
                <a:spcPts val="680"/>
              </a:spcBef>
              <a:spcAft>
                <a:spcPts val="0"/>
              </a:spcAft>
              <a:buClr>
                <a:schemeClr val="accent2"/>
              </a:buClr>
              <a:buSzPct val="100000"/>
              <a:buFont typeface="Noto Sans Symbols"/>
              <a:buChar char="⚫"/>
              <a:defRPr sz="3400" b="0" i="0" u="none" strike="noStrike" cap="none">
                <a:solidFill>
                  <a:schemeClr val="dk1"/>
                </a:solidFill>
                <a:latin typeface="Cabin"/>
                <a:ea typeface="Cabin"/>
                <a:cs typeface="Cabin"/>
                <a:sym typeface="Cabin"/>
              </a:defRPr>
            </a:lvl3pPr>
            <a:lvl4pPr marL="1560434" marR="0" lvl="3" indent="-74534" algn="l" rtl="0">
              <a:spcBef>
                <a:spcPts val="560"/>
              </a:spcBef>
              <a:spcAft>
                <a:spcPts val="0"/>
              </a:spcAft>
              <a:buClr>
                <a:srgbClr val="C32D2E"/>
              </a:buClr>
              <a:buSzPct val="100000"/>
              <a:buFont typeface="Noto Sans Symbols"/>
              <a:buChar char="⚫"/>
              <a:defRPr sz="2800" b="0" i="0" u="none" strike="noStrike" cap="none">
                <a:solidFill>
                  <a:schemeClr val="dk1"/>
                </a:solidFill>
                <a:latin typeface="Cabin"/>
                <a:ea typeface="Cabin"/>
                <a:cs typeface="Cabin"/>
                <a:sym typeface="Cabin"/>
              </a:defRPr>
            </a:lvl4pPr>
            <a:lvl5pPr marL="1846169" marR="0" lvl="4" indent="-93569" algn="l" rtl="0">
              <a:spcBef>
                <a:spcPts val="560"/>
              </a:spcBef>
              <a:spcAft>
                <a:spcPts val="0"/>
              </a:spcAft>
              <a:buClr>
                <a:srgbClr val="84AA33"/>
              </a:buClr>
              <a:buSzPct val="100000"/>
              <a:buFont typeface="Noto Sans Symbols"/>
              <a:buChar char="⚫"/>
              <a:defRPr sz="2800" b="0" i="0" u="none" strike="noStrike" cap="none">
                <a:solidFill>
                  <a:schemeClr val="dk1"/>
                </a:solidFill>
                <a:latin typeface="Cabin"/>
                <a:ea typeface="Cabin"/>
                <a:cs typeface="Cabin"/>
                <a:sym typeface="Cabin"/>
              </a:defRPr>
            </a:lvl5pPr>
            <a:lvl6pPr marL="2145648" marR="0" lvl="5" indent="-88247" algn="l" rtl="0">
              <a:lnSpc>
                <a:spcPct val="100000"/>
              </a:lnSpc>
              <a:spcBef>
                <a:spcPts val="560"/>
              </a:spcBef>
              <a:buClr>
                <a:schemeClr val="accent5"/>
              </a:buClr>
              <a:buSzPct val="100000"/>
              <a:buFont typeface="Noto Sans Symbols"/>
              <a:buChar char="⚫"/>
              <a:defRPr sz="2800" b="0" i="0" u="none" strike="noStrike" cap="none">
                <a:solidFill>
                  <a:schemeClr val="dk1"/>
                </a:solidFill>
                <a:latin typeface="Cabin"/>
                <a:ea typeface="Cabin"/>
                <a:cs typeface="Cabin"/>
                <a:sym typeface="Cabin"/>
              </a:defRPr>
            </a:lvl6pPr>
            <a:lvl7pPr marL="2444739" marR="0" lvl="6" indent="-82538"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7pPr>
            <a:lvl8pPr marL="2730825" marR="0" lvl="7" indent="-89224"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8pPr>
            <a:lvl9pPr marL="3029916" marR="0" lvl="8" indent="-83516"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9pPr>
          </a:lstStyle>
          <a:p>
            <a:endParaRPr/>
          </a:p>
        </p:txBody>
      </p:sp>
      <p:sp>
        <p:nvSpPr>
          <p:cNvPr id="101" name="Shape 101"/>
          <p:cNvSpPr txBox="1">
            <a:spLocks noGrp="1"/>
          </p:cNvSpPr>
          <p:nvPr>
            <p:ph type="dt" idx="10"/>
          </p:nvPr>
        </p:nvSpPr>
        <p:spPr>
          <a:xfrm>
            <a:off x="5094289" y="8967788"/>
            <a:ext cx="3033712" cy="677861"/>
          </a:xfrm>
          <a:prstGeom prst="rect">
            <a:avLst/>
          </a:prstGeom>
          <a:noFill/>
          <a:ln>
            <a:noFill/>
          </a:ln>
        </p:spPr>
        <p:txBody>
          <a:bodyPr lIns="91425" tIns="91425" rIns="91425" bIns="91425" anchor="b" anchorCtr="0"/>
          <a:lstStyle>
            <a:lvl1pPr marL="0" marR="0" lvl="0" indent="0" algn="r" rtl="0">
              <a:spcBef>
                <a:spcPts val="0"/>
              </a:spcBef>
              <a:spcAft>
                <a:spcPts val="0"/>
              </a:spcAft>
              <a:buNone/>
              <a:defRPr sz="1700">
                <a:solidFill>
                  <a:srgbClr val="B5A788"/>
                </a:solidFill>
                <a:latin typeface="Helvetica Neue"/>
                <a:ea typeface="Helvetica Neue"/>
                <a:cs typeface="Helvetica Neue"/>
                <a:sym typeface="Helvetica Neue"/>
              </a:defRPr>
            </a:lvl1pPr>
            <a:lvl2pPr marL="457176" marR="0" lvl="1" indent="-1267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2pPr>
            <a:lvl3pPr marL="914354" marR="0" lvl="2" indent="-12653"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3pPr>
            <a:lvl4pPr marL="1371530" marR="0" lvl="3" indent="-12630"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4pPr>
            <a:lvl5pPr marL="1828706" marR="0" lvl="4" indent="-1260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5pPr>
            <a:lvl6pPr marL="2285884" marR="0" lvl="5" indent="-12583" algn="l" rtl="0">
              <a:spcBef>
                <a:spcPts val="0"/>
              </a:spcBef>
              <a:buNone/>
              <a:defRPr sz="4300" b="0" i="0" u="none" strike="noStrike" cap="none">
                <a:solidFill>
                  <a:srgbClr val="000000"/>
                </a:solidFill>
                <a:latin typeface="Helvetica Neue"/>
                <a:ea typeface="Helvetica Neue"/>
                <a:cs typeface="Helvetica Neue"/>
                <a:sym typeface="Helvetica Neue"/>
              </a:defRPr>
            </a:lvl6pPr>
            <a:lvl7pPr marL="2743060" marR="0" lvl="6" indent="-12560" algn="l" rtl="0">
              <a:spcBef>
                <a:spcPts val="0"/>
              </a:spcBef>
              <a:buNone/>
              <a:defRPr sz="4300" b="0" i="0" u="none" strike="noStrike" cap="none">
                <a:solidFill>
                  <a:srgbClr val="000000"/>
                </a:solidFill>
                <a:latin typeface="Helvetica Neue"/>
                <a:ea typeface="Helvetica Neue"/>
                <a:cs typeface="Helvetica Neue"/>
                <a:sym typeface="Helvetica Neue"/>
              </a:defRPr>
            </a:lvl7pPr>
            <a:lvl8pPr marL="3200236" marR="0" lvl="7" indent="-12536" algn="l" rtl="0">
              <a:spcBef>
                <a:spcPts val="0"/>
              </a:spcBef>
              <a:buNone/>
              <a:defRPr sz="4300" b="0" i="0" u="none" strike="noStrike" cap="none">
                <a:solidFill>
                  <a:srgbClr val="000000"/>
                </a:solidFill>
                <a:latin typeface="Helvetica Neue"/>
                <a:ea typeface="Helvetica Neue"/>
                <a:cs typeface="Helvetica Neue"/>
                <a:sym typeface="Helvetica Neue"/>
              </a:defRPr>
            </a:lvl8pPr>
            <a:lvl9pPr marL="3657413" marR="0" lvl="8" indent="-12513" algn="l" rtl="0">
              <a:spcBef>
                <a:spcPts val="0"/>
              </a:spcBef>
              <a:buNone/>
              <a:defRPr sz="4300" b="0" i="0" u="none" strike="noStrike" cap="none">
                <a:solidFill>
                  <a:srgbClr val="000000"/>
                </a:solidFill>
                <a:latin typeface="Helvetica Neue"/>
                <a:ea typeface="Helvetica Neue"/>
                <a:cs typeface="Helvetica Neue"/>
                <a:sym typeface="Helvetica Neue"/>
              </a:defRPr>
            </a:lvl9pPr>
          </a:lstStyle>
          <a:p>
            <a:endParaRPr/>
          </a:p>
        </p:txBody>
      </p:sp>
      <p:sp>
        <p:nvSpPr>
          <p:cNvPr id="102" name="Shape 102"/>
          <p:cNvSpPr txBox="1">
            <a:spLocks noGrp="1"/>
          </p:cNvSpPr>
          <p:nvPr>
            <p:ph type="ftr" idx="11"/>
          </p:nvPr>
        </p:nvSpPr>
        <p:spPr>
          <a:xfrm>
            <a:off x="8128000" y="8967788"/>
            <a:ext cx="4117975" cy="677861"/>
          </a:xfrm>
          <a:prstGeom prst="rect">
            <a:avLst/>
          </a:prstGeom>
          <a:noFill/>
          <a:ln>
            <a:noFill/>
          </a:ln>
        </p:spPr>
        <p:txBody>
          <a:bodyPr lIns="91425" tIns="91425" rIns="91425" bIns="91425" anchor="b" anchorCtr="0"/>
          <a:lstStyle>
            <a:lvl1pPr marL="0" marR="0" lvl="0" indent="0" algn="ctr" rtl="0">
              <a:spcBef>
                <a:spcPts val="0"/>
              </a:spcBef>
              <a:spcAft>
                <a:spcPts val="0"/>
              </a:spcAft>
              <a:buNone/>
              <a:defRPr sz="1700">
                <a:solidFill>
                  <a:srgbClr val="B5A788"/>
                </a:solidFill>
                <a:latin typeface="Helvetica Neue"/>
                <a:ea typeface="Helvetica Neue"/>
                <a:cs typeface="Helvetica Neue"/>
                <a:sym typeface="Helvetica Neue"/>
              </a:defRPr>
            </a:lvl1pPr>
            <a:lvl2pPr marL="457176" marR="0" lvl="1" indent="-1267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2pPr>
            <a:lvl3pPr marL="914354" marR="0" lvl="2" indent="-12653"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3pPr>
            <a:lvl4pPr marL="1371530" marR="0" lvl="3" indent="-12630"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4pPr>
            <a:lvl5pPr marL="1828706" marR="0" lvl="4" indent="-1260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5pPr>
            <a:lvl6pPr marL="2285884" marR="0" lvl="5" indent="-12583" algn="l" rtl="0">
              <a:spcBef>
                <a:spcPts val="0"/>
              </a:spcBef>
              <a:buNone/>
              <a:defRPr sz="4300" b="0" i="0" u="none" strike="noStrike" cap="none">
                <a:solidFill>
                  <a:srgbClr val="000000"/>
                </a:solidFill>
                <a:latin typeface="Helvetica Neue"/>
                <a:ea typeface="Helvetica Neue"/>
                <a:cs typeface="Helvetica Neue"/>
                <a:sym typeface="Helvetica Neue"/>
              </a:defRPr>
            </a:lvl6pPr>
            <a:lvl7pPr marL="2743060" marR="0" lvl="6" indent="-12560" algn="l" rtl="0">
              <a:spcBef>
                <a:spcPts val="0"/>
              </a:spcBef>
              <a:buNone/>
              <a:defRPr sz="4300" b="0" i="0" u="none" strike="noStrike" cap="none">
                <a:solidFill>
                  <a:srgbClr val="000000"/>
                </a:solidFill>
                <a:latin typeface="Helvetica Neue"/>
                <a:ea typeface="Helvetica Neue"/>
                <a:cs typeface="Helvetica Neue"/>
                <a:sym typeface="Helvetica Neue"/>
              </a:defRPr>
            </a:lvl7pPr>
            <a:lvl8pPr marL="3200236" marR="0" lvl="7" indent="-12536" algn="l" rtl="0">
              <a:spcBef>
                <a:spcPts val="0"/>
              </a:spcBef>
              <a:buNone/>
              <a:defRPr sz="4300" b="0" i="0" u="none" strike="noStrike" cap="none">
                <a:solidFill>
                  <a:srgbClr val="000000"/>
                </a:solidFill>
                <a:latin typeface="Helvetica Neue"/>
                <a:ea typeface="Helvetica Neue"/>
                <a:cs typeface="Helvetica Neue"/>
                <a:sym typeface="Helvetica Neue"/>
              </a:defRPr>
            </a:lvl8pPr>
            <a:lvl9pPr marL="3657413" marR="0" lvl="8" indent="-12513" algn="l" rtl="0">
              <a:spcBef>
                <a:spcPts val="0"/>
              </a:spcBef>
              <a:buNone/>
              <a:defRPr sz="4300" b="0" i="0" u="none" strike="noStrike" cap="none">
                <a:solidFill>
                  <a:srgbClr val="000000"/>
                </a:solidFill>
                <a:latin typeface="Helvetica Neue"/>
                <a:ea typeface="Helvetica Neue"/>
                <a:cs typeface="Helvetica Neue"/>
                <a:sym typeface="Helvetica Neue"/>
              </a:defRPr>
            </a:lvl9pPr>
          </a:lstStyle>
          <a:p>
            <a:endParaRPr/>
          </a:p>
        </p:txBody>
      </p:sp>
      <p:sp>
        <p:nvSpPr>
          <p:cNvPr id="103" name="Shape 103"/>
          <p:cNvSpPr txBox="1">
            <a:spLocks noGrp="1"/>
          </p:cNvSpPr>
          <p:nvPr>
            <p:ph type="sldNum" idx="12"/>
          </p:nvPr>
        </p:nvSpPr>
        <p:spPr>
          <a:xfrm>
            <a:off x="12250738" y="8967788"/>
            <a:ext cx="649286" cy="677861"/>
          </a:xfrm>
          <a:prstGeom prst="rect">
            <a:avLst/>
          </a:prstGeom>
          <a:noFill/>
          <a:ln>
            <a:noFill/>
          </a:ln>
        </p:spPr>
        <p:txBody>
          <a:bodyPr lIns="130025" tIns="65000" rIns="130025" bIns="65000" anchor="b" anchorCtr="0">
            <a:noAutofit/>
          </a:bodyPr>
          <a:lstStyle/>
          <a:p>
            <a:pPr marL="0" marR="0" lvl="0" indent="0" algn="ctr" rtl="0">
              <a:spcBef>
                <a:spcPts val="0"/>
              </a:spcBef>
              <a:spcAft>
                <a:spcPts val="0"/>
              </a:spcAft>
              <a:buSzPct val="25000"/>
              <a:buNone/>
            </a:pPr>
            <a:fld id="{00000000-1234-1234-1234-123412341234}" type="slidenum">
              <a:rPr lang="en-US" sz="1700">
                <a:solidFill>
                  <a:srgbClr val="B5A788"/>
                </a:solidFill>
                <a:latin typeface="Helvetica Neue"/>
                <a:ea typeface="Helvetica Neue"/>
                <a:cs typeface="Helvetica Neue"/>
                <a:sym typeface="Helvetica Neue"/>
              </a:rPr>
              <a:t>‹#›</a:t>
            </a:fld>
            <a:endParaRPr lang="en-US" sz="1700">
              <a:solidFill>
                <a:srgbClr val="B5A7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232826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p:cNvSpPr/>
          <p:nvPr/>
        </p:nvSpPr>
        <p:spPr>
          <a:xfrm>
            <a:off x="3246438" y="0"/>
            <a:ext cx="9753600" cy="97536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30039" tIns="65020" rIns="130039" bIns="65020" anchor="ctr"/>
          <a:lstStyle/>
          <a:p>
            <a:endParaRPr lang="en-US">
              <a:solidFill>
                <a:srgbClr val="FFFFFF"/>
              </a:solidFill>
              <a:ea typeface="ヒラギノ角ゴ ProN W3" pitchFamily="-84" charset="-128"/>
            </a:endParaRPr>
          </a:p>
        </p:txBody>
      </p:sp>
      <p:sp>
        <p:nvSpPr>
          <p:cNvPr id="5" name="Rectangle 4"/>
          <p:cNvSpPr>
            <a:spLocks noChangeArrowheads="1"/>
          </p:cNvSpPr>
          <p:nvPr/>
        </p:nvSpPr>
        <p:spPr bwMode="invGray">
          <a:xfrm>
            <a:off x="3251200" y="0"/>
            <a:ext cx="107950" cy="9753600"/>
          </a:xfrm>
          <a:prstGeom prst="rect">
            <a:avLst/>
          </a:prstGeom>
          <a:solidFill>
            <a:schemeClr val="bg1"/>
          </a:solidFill>
          <a:ln>
            <a:noFill/>
          </a:ln>
          <a:effectLst>
            <a:outerShdw blurRad="38550" dist="38000" dir="10800000" algn="tl" rotWithShape="0">
              <a:srgbClr val="706B5F">
                <a:alpha val="25000"/>
              </a:srgbClr>
            </a:outerShdw>
          </a:effectLst>
          <a:extLst>
            <a:ext uri="{91240B29-F687-4f45-9708-019B960494DF}">
              <a14:hiddenLine xmlns:a14="http://schemas.microsoft.com/office/drawing/2010/main" w="25400" cap="rnd">
                <a:solidFill>
                  <a:srgbClr val="000000"/>
                </a:solidFill>
                <a:miter lim="800000"/>
                <a:headEnd/>
                <a:tailEnd/>
              </a14:hiddenLine>
            </a:ext>
          </a:extLst>
        </p:spPr>
        <p:txBody>
          <a:bodyPr lIns="130039" tIns="65020" rIns="130039" bIns="65020" anchor="ctr"/>
          <a:lstStyle/>
          <a:p>
            <a:endParaRPr lang="en-US">
              <a:solidFill>
                <a:srgbClr val="FFFFFF"/>
              </a:solidFill>
              <a:latin typeface="Gill Sans MT" pitchFamily="34" charset="0"/>
            </a:endParaRPr>
          </a:p>
        </p:txBody>
      </p:sp>
      <p:sp>
        <p:nvSpPr>
          <p:cNvPr id="6" name="Oval 5"/>
          <p:cNvSpPr/>
          <p:nvPr/>
        </p:nvSpPr>
        <p:spPr>
          <a:xfrm>
            <a:off x="3089523" y="4003067"/>
            <a:ext cx="299110" cy="299110"/>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130039" tIns="65020" rIns="130039" bIns="65020" anchor="ctr"/>
          <a:lstStyle>
            <a:lvl1pPr eaLnBrk="0" hangingPunct="0">
              <a:defRPr sz="4200">
                <a:solidFill>
                  <a:srgbClr val="000000"/>
                </a:solidFill>
                <a:latin typeface="Helvetica Neue Light" pitchFamily="-84" charset="0"/>
                <a:ea typeface="ヒラギノ角ゴ ProN W3" pitchFamily="-84" charset="-128"/>
                <a:sym typeface="Helvetica Neue Light" pitchFamily="-84" charset="0"/>
              </a:defRPr>
            </a:lvl1pPr>
            <a:lvl2pPr marL="742950" indent="-285750" eaLnBrk="0" hangingPunct="0">
              <a:defRPr sz="4200">
                <a:solidFill>
                  <a:srgbClr val="000000"/>
                </a:solidFill>
                <a:latin typeface="Helvetica Neue Light" pitchFamily="-84" charset="0"/>
                <a:ea typeface="ヒラギノ角ゴ ProN W3" pitchFamily="-84" charset="-128"/>
                <a:sym typeface="Helvetica Neue Light" pitchFamily="-84" charset="0"/>
              </a:defRPr>
            </a:lvl2pPr>
            <a:lvl3pPr marL="11430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3pPr>
            <a:lvl4pPr marL="16002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4pPr>
            <a:lvl5pPr marL="20574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5pPr>
            <a:lvl6pPr marL="25146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6pPr>
            <a:lvl7pPr marL="29718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7pPr>
            <a:lvl8pPr marL="34290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8pPr>
            <a:lvl9pPr marL="38862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endParaRPr lang="en-US">
              <a:latin typeface="Gill Sans MT" pitchFamily="34" charset="0"/>
            </a:endParaRPr>
          </a:p>
        </p:txBody>
      </p:sp>
      <p:sp>
        <p:nvSpPr>
          <p:cNvPr id="7" name="Oval 6"/>
          <p:cNvSpPr/>
          <p:nvPr/>
        </p:nvSpPr>
        <p:spPr>
          <a:xfrm>
            <a:off x="3424239" y="3905250"/>
            <a:ext cx="92075" cy="90487"/>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130039" tIns="65020" rIns="130039" bIns="65020" anchor="ctr"/>
          <a:lstStyle/>
          <a:p>
            <a:endParaRPr lang="en-US">
              <a:solidFill>
                <a:srgbClr val="000000"/>
              </a:solidFill>
              <a:ea typeface="ヒラギノ角ゴ ProN W3" pitchFamily="-84" charset="-128"/>
            </a:endParaRPr>
          </a:p>
        </p:txBody>
      </p:sp>
      <p:sp>
        <p:nvSpPr>
          <p:cNvPr id="2" name="Title 1"/>
          <p:cNvSpPr>
            <a:spLocks noGrp="1"/>
          </p:cNvSpPr>
          <p:nvPr>
            <p:ph type="title"/>
          </p:nvPr>
        </p:nvSpPr>
        <p:spPr>
          <a:xfrm>
            <a:off x="3667046" y="3698240"/>
            <a:ext cx="9103360" cy="3251200"/>
          </a:xfrm>
        </p:spPr>
        <p:txBody>
          <a:bodyPr anchor="t"/>
          <a:lstStyle>
            <a:lvl1pPr algn="l">
              <a:lnSpc>
                <a:spcPts val="6400"/>
              </a:lnSpc>
              <a:buNone/>
              <a:defRPr sz="5700" b="1" cap="all"/>
            </a:lvl1pPr>
            <a:extLst/>
          </a:lstStyle>
          <a:p>
            <a:r>
              <a:rPr lang="en-AU"/>
              <a:t>Click to edit Master title style</a:t>
            </a:r>
            <a:endParaRPr lang="en-US"/>
          </a:p>
        </p:txBody>
      </p:sp>
      <p:sp>
        <p:nvSpPr>
          <p:cNvPr id="3" name="Text Placeholder 2"/>
          <p:cNvSpPr>
            <a:spLocks noGrp="1"/>
          </p:cNvSpPr>
          <p:nvPr>
            <p:ph type="body" idx="1"/>
          </p:nvPr>
        </p:nvSpPr>
        <p:spPr>
          <a:xfrm>
            <a:off x="3667046" y="1517227"/>
            <a:ext cx="9103360" cy="2147146"/>
          </a:xfrm>
        </p:spPr>
        <p:txBody>
          <a:bodyPr anchor="b"/>
          <a:lstStyle>
            <a:lvl1pPr marL="26008" indent="0">
              <a:lnSpc>
                <a:spcPts val="3271"/>
              </a:lnSpc>
              <a:spcBef>
                <a:spcPts val="0"/>
              </a:spcBef>
              <a:buNone/>
              <a:defRPr sz="2800">
                <a:solidFill>
                  <a:schemeClr val="tx2">
                    <a:shade val="30000"/>
                    <a:satMod val="150000"/>
                  </a:schemeClr>
                </a:solidFill>
              </a:defRPr>
            </a:lvl1pPr>
            <a:lvl2pPr>
              <a:buNone/>
              <a:defRPr sz="2600">
                <a:solidFill>
                  <a:schemeClr val="tx1">
                    <a:tint val="75000"/>
                  </a:schemeClr>
                </a:solidFill>
              </a:defRPr>
            </a:lvl2pPr>
            <a:lvl3pPr>
              <a:buNone/>
              <a:defRPr sz="2300">
                <a:solidFill>
                  <a:schemeClr val="tx1">
                    <a:tint val="75000"/>
                  </a:schemeClr>
                </a:solidFill>
              </a:defRPr>
            </a:lvl3pPr>
            <a:lvl4pPr>
              <a:buNone/>
              <a:defRPr sz="2000">
                <a:solidFill>
                  <a:schemeClr val="tx1">
                    <a:tint val="75000"/>
                  </a:schemeClr>
                </a:solidFill>
              </a:defRPr>
            </a:lvl4pPr>
            <a:lvl5pPr>
              <a:buNone/>
              <a:defRPr sz="2000">
                <a:solidFill>
                  <a:schemeClr val="tx1">
                    <a:tint val="75000"/>
                  </a:schemeClr>
                </a:solidFill>
              </a:defRPr>
            </a:lvl5pPr>
            <a:extLst/>
          </a:lstStyle>
          <a:p>
            <a:pPr lvl="0"/>
            <a:r>
              <a:rPr lang="en-AU"/>
              <a:t>Click to edit Master text styles</a:t>
            </a:r>
          </a:p>
        </p:txBody>
      </p:sp>
      <p:sp>
        <p:nvSpPr>
          <p:cNvPr id="8" name="Date Placeholder 3"/>
          <p:cNvSpPr>
            <a:spLocks noGrp="1"/>
          </p:cNvSpPr>
          <p:nvPr>
            <p:ph type="dt" sz="half" idx="10"/>
          </p:nvPr>
        </p:nvSpPr>
        <p:spPr/>
        <p:txBody>
          <a:bodyPr/>
          <a:lstStyle>
            <a:lvl1pPr>
              <a:defRPr/>
            </a:lvl1pPr>
          </a:lstStyle>
          <a:p>
            <a:fld id="{68989556-9191-428D-AE74-F7137B55353D}" type="datetime1">
              <a:rPr lang="en-US"/>
              <a:pPr/>
              <a:t>24/7/18</a:t>
            </a:fld>
            <a:endParaRPr lang="en-US"/>
          </a:p>
        </p:txBody>
      </p:sp>
      <p:sp>
        <p:nvSpPr>
          <p:cNvPr id="9" name="Footer Placeholder 4"/>
          <p:cNvSpPr>
            <a:spLocks noGrp="1"/>
          </p:cNvSpPr>
          <p:nvPr>
            <p:ph type="ftr" sz="quarter" idx="11"/>
          </p:nvPr>
        </p:nvSpPr>
        <p:spPr/>
        <p:txBody>
          <a:bodyPr/>
          <a:lstStyle>
            <a:lvl1pPr>
              <a:defRPr>
                <a:solidFill>
                  <a:srgbClr val="B5A788"/>
                </a:solidFill>
              </a:defRPr>
            </a:lvl1pPr>
          </a:lstStyle>
          <a:p>
            <a:endParaRPr lang="en-US"/>
          </a:p>
        </p:txBody>
      </p:sp>
      <p:sp>
        <p:nvSpPr>
          <p:cNvPr id="10" name="Slide Number Placeholder 5"/>
          <p:cNvSpPr>
            <a:spLocks noGrp="1"/>
          </p:cNvSpPr>
          <p:nvPr>
            <p:ph type="sldNum" sz="quarter" idx="12"/>
          </p:nvPr>
        </p:nvSpPr>
        <p:spPr/>
        <p:txBody>
          <a:bodyPr/>
          <a:lstStyle>
            <a:lvl1pPr>
              <a:defRPr/>
            </a:lvl1pPr>
          </a:lstStyle>
          <a:p>
            <a:fld id="{E3345DCB-9AED-4572-BA85-42C1FDF774F9}" type="slidenum">
              <a:rPr lang="en-US"/>
              <a:pPr/>
              <a:t>‹#›</a:t>
            </a:fld>
            <a:endParaRPr lang="en-US"/>
          </a:p>
        </p:txBody>
      </p:sp>
    </p:spTree>
    <p:extLst>
      <p:ext uri="{BB962C8B-B14F-4D97-AF65-F5344CB8AC3E}">
        <p14:creationId xmlns:p14="http://schemas.microsoft.com/office/powerpoint/2010/main" val="1742686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41754" y="390144"/>
            <a:ext cx="10663936" cy="1625600"/>
          </a:xfrm>
        </p:spPr>
        <p:txBody>
          <a:bodyPr/>
          <a:lstStyle/>
          <a:p>
            <a:r>
              <a:rPr lang="en-AU"/>
              <a:t>Click to edit Master title style</a:t>
            </a:r>
            <a:endParaRPr lang="en-US"/>
          </a:p>
        </p:txBody>
      </p:sp>
      <p:sp>
        <p:nvSpPr>
          <p:cNvPr id="3" name="Content Placeholder 2"/>
          <p:cNvSpPr>
            <a:spLocks noGrp="1"/>
          </p:cNvSpPr>
          <p:nvPr>
            <p:ph sz="half" idx="1"/>
          </p:nvPr>
        </p:nvSpPr>
        <p:spPr>
          <a:xfrm>
            <a:off x="2041754" y="2167467"/>
            <a:ext cx="5201920" cy="6632448"/>
          </a:xfrm>
        </p:spPr>
        <p:txBody>
          <a:bodyPr/>
          <a:lstStyle>
            <a:lvl1pPr>
              <a:defRPr sz="4000"/>
            </a:lvl1pPr>
            <a:lvl2pPr>
              <a:defRPr sz="3400"/>
            </a:lvl2pPr>
            <a:lvl3pPr>
              <a:defRPr sz="2800"/>
            </a:lvl3pPr>
            <a:lvl4pPr>
              <a:defRPr sz="2600"/>
            </a:lvl4pPr>
            <a:lvl5pPr>
              <a:defRPr sz="2600"/>
            </a:lvl5pPr>
            <a:extLs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7503770" y="2167467"/>
            <a:ext cx="5201920" cy="6632448"/>
          </a:xfrm>
        </p:spPr>
        <p:txBody>
          <a:bodyPr/>
          <a:lstStyle>
            <a:lvl1pPr>
              <a:defRPr sz="4000"/>
            </a:lvl1pPr>
            <a:lvl2pPr>
              <a:defRPr sz="3400"/>
            </a:lvl2pPr>
            <a:lvl3pPr>
              <a:defRPr sz="2800"/>
            </a:lvl3pPr>
            <a:lvl4pPr>
              <a:defRPr sz="2600"/>
            </a:lvl4pPr>
            <a:lvl5pPr>
              <a:defRPr sz="2600"/>
            </a:lvl5pPr>
            <a:extLs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lvl1pPr>
              <a:defRPr/>
            </a:lvl1pPr>
          </a:lstStyle>
          <a:p>
            <a:fld id="{6F6B33FE-454C-4ABF-A39C-4D4C042BD55F}" type="datetime1">
              <a:rPr lang="en-US"/>
              <a:pPr/>
              <a:t>24/7/18</a:t>
            </a:fld>
            <a:endParaRPr lang="en-US"/>
          </a:p>
        </p:txBody>
      </p:sp>
      <p:sp>
        <p:nvSpPr>
          <p:cNvPr id="6" name="Footer Placeholder 5"/>
          <p:cNvSpPr>
            <a:spLocks noGrp="1"/>
          </p:cNvSpPr>
          <p:nvPr>
            <p:ph type="ftr" sz="quarter" idx="11"/>
          </p:nvPr>
        </p:nvSpPr>
        <p:spPr/>
        <p:txBody>
          <a:bodyPr/>
          <a:lstStyle>
            <a:lvl1pPr>
              <a:defRPr>
                <a:solidFill>
                  <a:srgbClr val="B5A788"/>
                </a:solidFill>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6ED3D78-B24D-4209-BAF6-5ABB75409211}" type="slidenum">
              <a:rPr lang="en-US"/>
              <a:pPr/>
              <a:t>‹#›</a:t>
            </a:fld>
            <a:endParaRPr lang="en-US"/>
          </a:p>
        </p:txBody>
      </p:sp>
    </p:spTree>
    <p:extLst>
      <p:ext uri="{BB962C8B-B14F-4D97-AF65-F5344CB8AC3E}">
        <p14:creationId xmlns:p14="http://schemas.microsoft.com/office/powerpoint/2010/main" val="1755222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240" y="7339145"/>
            <a:ext cx="11704320" cy="1625600"/>
          </a:xfrm>
        </p:spPr>
        <p:txBody>
          <a:bodyPr/>
          <a:lstStyle>
            <a:lvl1pPr algn="ctr">
              <a:defRPr sz="6400" b="1" cap="none" baseline="0"/>
            </a:lvl1pPr>
            <a:extLst/>
          </a:lstStyle>
          <a:p>
            <a:r>
              <a:rPr lang="en-AU"/>
              <a:t>Click to edit Master title style</a:t>
            </a:r>
            <a:endParaRPr lang="en-US"/>
          </a:p>
        </p:txBody>
      </p:sp>
      <p:sp>
        <p:nvSpPr>
          <p:cNvPr id="3" name="Text Placeholder 2"/>
          <p:cNvSpPr>
            <a:spLocks noGrp="1"/>
          </p:cNvSpPr>
          <p:nvPr>
            <p:ph type="body" idx="1"/>
          </p:nvPr>
        </p:nvSpPr>
        <p:spPr>
          <a:xfrm>
            <a:off x="650240" y="466884"/>
            <a:ext cx="5722112" cy="910336"/>
          </a:xfrm>
          <a:solidFill>
            <a:schemeClr val="bg1"/>
          </a:solidFill>
          <a:ln w="10795">
            <a:solidFill>
              <a:schemeClr val="bg1"/>
            </a:solidFill>
            <a:miter lim="800000"/>
          </a:ln>
        </p:spPr>
        <p:txBody>
          <a:bodyPr anchor="ctr"/>
          <a:lstStyle>
            <a:lvl1pPr marL="91028" indent="0" algn="l">
              <a:lnSpc>
                <a:spcPct val="100000"/>
              </a:lnSpc>
              <a:spcBef>
                <a:spcPts val="142"/>
              </a:spcBef>
              <a:buNone/>
              <a:defRPr sz="2700" b="0">
                <a:solidFill>
                  <a:schemeClr val="tx1"/>
                </a:solidFill>
              </a:defRPr>
            </a:lvl1pPr>
            <a:lvl2pPr>
              <a:buNone/>
              <a:defRPr sz="2800" b="1"/>
            </a:lvl2pPr>
            <a:lvl3pPr>
              <a:buNone/>
              <a:defRPr sz="2600" b="1"/>
            </a:lvl3pPr>
            <a:lvl4pPr>
              <a:buNone/>
              <a:defRPr sz="2300" b="1"/>
            </a:lvl4pPr>
            <a:lvl5pPr>
              <a:buNone/>
              <a:defRPr sz="2300" b="1"/>
            </a:lvl5pPr>
            <a:extLst/>
          </a:lstStyle>
          <a:p>
            <a:pPr lvl="0"/>
            <a:r>
              <a:rPr lang="en-AU"/>
              <a:t>Click to edit Master text styles</a:t>
            </a:r>
          </a:p>
        </p:txBody>
      </p:sp>
      <p:sp>
        <p:nvSpPr>
          <p:cNvPr id="4" name="Text Placeholder 3"/>
          <p:cNvSpPr>
            <a:spLocks noGrp="1"/>
          </p:cNvSpPr>
          <p:nvPr>
            <p:ph type="body" sz="half" idx="3"/>
          </p:nvPr>
        </p:nvSpPr>
        <p:spPr>
          <a:xfrm>
            <a:off x="6632448" y="466884"/>
            <a:ext cx="5722112" cy="910336"/>
          </a:xfrm>
          <a:solidFill>
            <a:schemeClr val="bg1"/>
          </a:solidFill>
          <a:ln w="10795">
            <a:solidFill>
              <a:schemeClr val="bg1"/>
            </a:solidFill>
            <a:miter lim="800000"/>
          </a:ln>
        </p:spPr>
        <p:txBody>
          <a:bodyPr anchor="ctr"/>
          <a:lstStyle>
            <a:lvl1pPr marL="91028" indent="0" algn="l">
              <a:lnSpc>
                <a:spcPct val="100000"/>
              </a:lnSpc>
              <a:spcBef>
                <a:spcPts val="142"/>
              </a:spcBef>
              <a:buNone/>
              <a:defRPr sz="2700" b="0">
                <a:solidFill>
                  <a:schemeClr val="tx1"/>
                </a:solidFill>
              </a:defRPr>
            </a:lvl1pPr>
            <a:lvl2pPr>
              <a:buNone/>
              <a:defRPr sz="2800" b="1"/>
            </a:lvl2pPr>
            <a:lvl3pPr>
              <a:buNone/>
              <a:defRPr sz="2600" b="1"/>
            </a:lvl3pPr>
            <a:lvl4pPr>
              <a:buNone/>
              <a:defRPr sz="2300" b="1"/>
            </a:lvl4pPr>
            <a:lvl5pPr>
              <a:buNone/>
              <a:defRPr sz="2300" b="1"/>
            </a:lvl5pPr>
            <a:extLst/>
          </a:lstStyle>
          <a:p>
            <a:pPr lvl="0"/>
            <a:r>
              <a:rPr lang="en-AU"/>
              <a:t>Click to edit Master text styles</a:t>
            </a:r>
          </a:p>
        </p:txBody>
      </p:sp>
      <p:sp>
        <p:nvSpPr>
          <p:cNvPr id="5" name="Content Placeholder 4"/>
          <p:cNvSpPr>
            <a:spLocks noGrp="1"/>
          </p:cNvSpPr>
          <p:nvPr>
            <p:ph sz="quarter" idx="2"/>
          </p:nvPr>
        </p:nvSpPr>
        <p:spPr>
          <a:xfrm>
            <a:off x="650240" y="1378611"/>
            <a:ext cx="5722112" cy="5852160"/>
          </a:xfrm>
          <a:ln w="10795">
            <a:solidFill>
              <a:schemeClr val="bg1"/>
            </a:solidFill>
            <a:prstDash val="dash"/>
            <a:miter lim="800000"/>
          </a:ln>
        </p:spPr>
        <p:txBody>
          <a:bodyPr/>
          <a:lstStyle>
            <a:lvl1pPr marL="559169" indent="-390118">
              <a:lnSpc>
                <a:spcPct val="100000"/>
              </a:lnSpc>
              <a:spcBef>
                <a:spcPts val="996"/>
              </a:spcBef>
              <a:defRPr sz="3400"/>
            </a:lvl1pPr>
            <a:lvl2pPr>
              <a:lnSpc>
                <a:spcPct val="100000"/>
              </a:lnSpc>
              <a:spcBef>
                <a:spcPts val="996"/>
              </a:spcBef>
              <a:defRPr sz="2800"/>
            </a:lvl2pPr>
            <a:lvl3pPr>
              <a:lnSpc>
                <a:spcPct val="100000"/>
              </a:lnSpc>
              <a:spcBef>
                <a:spcPts val="996"/>
              </a:spcBef>
              <a:defRPr sz="2600"/>
            </a:lvl3pPr>
            <a:lvl4pPr>
              <a:lnSpc>
                <a:spcPct val="100000"/>
              </a:lnSpc>
              <a:spcBef>
                <a:spcPts val="996"/>
              </a:spcBef>
              <a:defRPr sz="2300"/>
            </a:lvl4pPr>
            <a:lvl5pPr>
              <a:lnSpc>
                <a:spcPct val="100000"/>
              </a:lnSpc>
              <a:spcBef>
                <a:spcPts val="996"/>
              </a:spcBef>
              <a:defRPr sz="2300"/>
            </a:lvl5pPr>
            <a:extLs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Content Placeholder 5"/>
          <p:cNvSpPr>
            <a:spLocks noGrp="1"/>
          </p:cNvSpPr>
          <p:nvPr>
            <p:ph sz="quarter" idx="4"/>
          </p:nvPr>
        </p:nvSpPr>
        <p:spPr>
          <a:xfrm>
            <a:off x="6632448" y="1378611"/>
            <a:ext cx="5722112" cy="5852160"/>
          </a:xfrm>
          <a:ln w="10795">
            <a:solidFill>
              <a:schemeClr val="bg1"/>
            </a:solidFill>
            <a:prstDash val="dash"/>
            <a:miter lim="800000"/>
          </a:ln>
        </p:spPr>
        <p:txBody>
          <a:bodyPr/>
          <a:lstStyle>
            <a:lvl1pPr marL="559169" indent="-390118">
              <a:lnSpc>
                <a:spcPct val="100000"/>
              </a:lnSpc>
              <a:spcBef>
                <a:spcPts val="996"/>
              </a:spcBef>
              <a:defRPr sz="3400"/>
            </a:lvl1pPr>
            <a:lvl2pPr>
              <a:lnSpc>
                <a:spcPct val="100000"/>
              </a:lnSpc>
              <a:spcBef>
                <a:spcPts val="996"/>
              </a:spcBef>
              <a:defRPr sz="2800"/>
            </a:lvl2pPr>
            <a:lvl3pPr>
              <a:lnSpc>
                <a:spcPct val="100000"/>
              </a:lnSpc>
              <a:spcBef>
                <a:spcPts val="996"/>
              </a:spcBef>
              <a:defRPr sz="2600"/>
            </a:lvl3pPr>
            <a:lvl4pPr>
              <a:lnSpc>
                <a:spcPct val="100000"/>
              </a:lnSpc>
              <a:spcBef>
                <a:spcPts val="996"/>
              </a:spcBef>
              <a:defRPr sz="2300"/>
            </a:lvl4pPr>
            <a:lvl5pPr>
              <a:lnSpc>
                <a:spcPct val="100000"/>
              </a:lnSpc>
              <a:spcBef>
                <a:spcPts val="996"/>
              </a:spcBef>
              <a:defRPr sz="2300"/>
            </a:lvl5pPr>
            <a:extLs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lvl1pPr>
              <a:defRPr/>
            </a:lvl1pPr>
          </a:lstStyle>
          <a:p>
            <a:fld id="{84CFD5B3-6D9D-4DA4-BC51-943836B7B2DF}" type="datetime1">
              <a:rPr lang="en-US"/>
              <a:pPr/>
              <a:t>24/7/18</a:t>
            </a:fld>
            <a:endParaRPr lang="en-US"/>
          </a:p>
        </p:txBody>
      </p:sp>
      <p:sp>
        <p:nvSpPr>
          <p:cNvPr id="8" name="Footer Placeholder 7"/>
          <p:cNvSpPr>
            <a:spLocks noGrp="1"/>
          </p:cNvSpPr>
          <p:nvPr>
            <p:ph type="ftr" sz="quarter" idx="11"/>
          </p:nvPr>
        </p:nvSpPr>
        <p:spPr/>
        <p:txBody>
          <a:bodyPr/>
          <a:lstStyle>
            <a:lvl1pPr>
              <a:defRPr>
                <a:solidFill>
                  <a:srgbClr val="B5A788"/>
                </a:solidFill>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E0858F8C-3623-4649-B4A6-446FBF61FBC9}" type="slidenum">
              <a:rPr lang="en-US"/>
              <a:pPr/>
              <a:t>‹#›</a:t>
            </a:fld>
            <a:endParaRPr lang="en-US"/>
          </a:p>
        </p:txBody>
      </p:sp>
    </p:spTree>
    <p:extLst>
      <p:ext uri="{BB962C8B-B14F-4D97-AF65-F5344CB8AC3E}">
        <p14:creationId xmlns:p14="http://schemas.microsoft.com/office/powerpoint/2010/main" val="1925819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41754" y="390144"/>
            <a:ext cx="10663936" cy="1625600"/>
          </a:xfrm>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lvl1pPr>
              <a:defRPr/>
            </a:lvl1pPr>
          </a:lstStyle>
          <a:p>
            <a:fld id="{59F41980-1D54-4984-9CA1-5BDF81EA321C}" type="datetime1">
              <a:rPr lang="en-US"/>
              <a:pPr/>
              <a:t>24/7/18</a:t>
            </a:fld>
            <a:endParaRPr lang="en-US"/>
          </a:p>
        </p:txBody>
      </p:sp>
      <p:sp>
        <p:nvSpPr>
          <p:cNvPr id="4" name="Footer Placeholder 3"/>
          <p:cNvSpPr>
            <a:spLocks noGrp="1"/>
          </p:cNvSpPr>
          <p:nvPr>
            <p:ph type="ftr" sz="quarter" idx="11"/>
          </p:nvPr>
        </p:nvSpPr>
        <p:spPr/>
        <p:txBody>
          <a:bodyPr/>
          <a:lstStyle>
            <a:lvl1pPr>
              <a:defRPr>
                <a:solidFill>
                  <a:srgbClr val="B5A788"/>
                </a:solidFill>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FA11D126-3020-4DD3-93D9-A648BD3B0881}" type="slidenum">
              <a:rPr lang="en-US"/>
              <a:pPr/>
              <a:t>‹#›</a:t>
            </a:fld>
            <a:endParaRPr lang="en-US"/>
          </a:p>
        </p:txBody>
      </p:sp>
    </p:spTree>
    <p:extLst>
      <p:ext uri="{BB962C8B-B14F-4D97-AF65-F5344CB8AC3E}">
        <p14:creationId xmlns:p14="http://schemas.microsoft.com/office/powerpoint/2010/main" val="3066924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p:cNvSpPr/>
          <p:nvPr/>
        </p:nvSpPr>
        <p:spPr>
          <a:xfrm>
            <a:off x="1443038" y="0"/>
            <a:ext cx="11561762" cy="97536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30039" tIns="65020" rIns="130039" bIns="65020" anchor="ctr"/>
          <a:lstStyle/>
          <a:p>
            <a:endParaRPr lang="en-US">
              <a:solidFill>
                <a:srgbClr val="FFFFFF"/>
              </a:solidFill>
              <a:ea typeface="ヒラギノ角ゴ ProN W3" pitchFamily="-84" charset="-128"/>
            </a:endParaRPr>
          </a:p>
        </p:txBody>
      </p:sp>
      <p:sp>
        <p:nvSpPr>
          <p:cNvPr id="3" name="Rectangle 2"/>
          <p:cNvSpPr>
            <a:spLocks noChangeArrowheads="1"/>
          </p:cNvSpPr>
          <p:nvPr/>
        </p:nvSpPr>
        <p:spPr bwMode="invGray">
          <a:xfrm>
            <a:off x="1443038" y="0"/>
            <a:ext cx="104775" cy="9753600"/>
          </a:xfrm>
          <a:prstGeom prst="rect">
            <a:avLst/>
          </a:prstGeom>
          <a:solidFill>
            <a:schemeClr val="bg1"/>
          </a:solidFill>
          <a:ln>
            <a:noFill/>
          </a:ln>
          <a:effectLst>
            <a:outerShdw blurRad="38550" dist="38000" dir="10800000" algn="tl" rotWithShape="0">
              <a:srgbClr val="706B5F">
                <a:alpha val="25000"/>
              </a:srgbClr>
            </a:outerShdw>
          </a:effectLst>
          <a:extLst>
            <a:ext uri="{91240B29-F687-4f45-9708-019B960494DF}">
              <a14:hiddenLine xmlns:a14="http://schemas.microsoft.com/office/drawing/2010/main" w="25400" cap="rnd">
                <a:solidFill>
                  <a:srgbClr val="000000"/>
                </a:solidFill>
                <a:miter lim="800000"/>
                <a:headEnd/>
                <a:tailEnd/>
              </a14:hiddenLine>
            </a:ext>
          </a:extLst>
        </p:spPr>
        <p:txBody>
          <a:bodyPr lIns="130039" tIns="65020" rIns="130039" bIns="65020" anchor="ctr"/>
          <a:lstStyle/>
          <a:p>
            <a:endParaRPr lang="en-US">
              <a:solidFill>
                <a:srgbClr val="FFFFFF"/>
              </a:solidFill>
              <a:latin typeface="Gill Sans MT" pitchFamily="34" charset="0"/>
            </a:endParaRPr>
          </a:p>
        </p:txBody>
      </p:sp>
      <p:sp>
        <p:nvSpPr>
          <p:cNvPr id="4" name="Date Placeholder 1"/>
          <p:cNvSpPr>
            <a:spLocks noGrp="1"/>
          </p:cNvSpPr>
          <p:nvPr>
            <p:ph type="dt" sz="half" idx="10"/>
          </p:nvPr>
        </p:nvSpPr>
        <p:spPr/>
        <p:txBody>
          <a:bodyPr/>
          <a:lstStyle>
            <a:lvl1pPr>
              <a:defRPr/>
            </a:lvl1pPr>
          </a:lstStyle>
          <a:p>
            <a:fld id="{7A97B272-4EF3-4FB0-BFCA-CF9D528BDC3D}" type="datetime1">
              <a:rPr lang="en-US"/>
              <a:pPr/>
              <a:t>24/7/18</a:t>
            </a:fld>
            <a:endParaRPr lang="en-US"/>
          </a:p>
        </p:txBody>
      </p:sp>
      <p:sp>
        <p:nvSpPr>
          <p:cNvPr id="5" name="Footer Placeholder 2"/>
          <p:cNvSpPr>
            <a:spLocks noGrp="1"/>
          </p:cNvSpPr>
          <p:nvPr>
            <p:ph type="ftr" sz="quarter" idx="11"/>
          </p:nvPr>
        </p:nvSpPr>
        <p:spPr/>
        <p:txBody>
          <a:bodyPr/>
          <a:lstStyle>
            <a:lvl1pPr>
              <a:defRPr>
                <a:solidFill>
                  <a:srgbClr val="B5A788"/>
                </a:solidFill>
              </a:defRPr>
            </a:lvl1pPr>
          </a:lstStyle>
          <a:p>
            <a:endParaRPr lang="en-US"/>
          </a:p>
        </p:txBody>
      </p:sp>
      <p:sp>
        <p:nvSpPr>
          <p:cNvPr id="6" name="Slide Number Placeholder 3"/>
          <p:cNvSpPr>
            <a:spLocks noGrp="1"/>
          </p:cNvSpPr>
          <p:nvPr>
            <p:ph type="sldNum" sz="quarter" idx="12"/>
          </p:nvPr>
        </p:nvSpPr>
        <p:spPr/>
        <p:txBody>
          <a:bodyPr/>
          <a:lstStyle>
            <a:lvl1pPr>
              <a:defRPr/>
            </a:lvl1pPr>
          </a:lstStyle>
          <a:p>
            <a:fld id="{65C6D401-57FA-4F08-A64C-A5128A15B9BE}" type="slidenum">
              <a:rPr lang="en-US"/>
              <a:pPr/>
              <a:t>‹#›</a:t>
            </a:fld>
            <a:endParaRPr lang="en-US"/>
          </a:p>
        </p:txBody>
      </p:sp>
    </p:spTree>
    <p:extLst>
      <p:ext uri="{BB962C8B-B14F-4D97-AF65-F5344CB8AC3E}">
        <p14:creationId xmlns:p14="http://schemas.microsoft.com/office/powerpoint/2010/main" val="1265358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240" y="308308"/>
            <a:ext cx="5418667" cy="1652693"/>
          </a:xfrm>
          <a:ln>
            <a:noFill/>
          </a:ln>
        </p:spPr>
        <p:txBody>
          <a:bodyPr anchor="b"/>
          <a:lstStyle>
            <a:lvl1pPr algn="l">
              <a:lnSpc>
                <a:spcPts val="2844"/>
              </a:lnSpc>
              <a:buNone/>
              <a:defRPr sz="3100" b="1" cap="all" baseline="0"/>
            </a:lvl1pPr>
            <a:extLst/>
          </a:lstStyle>
          <a:p>
            <a:r>
              <a:rPr lang="en-AU"/>
              <a:t>Click to edit Master title style</a:t>
            </a:r>
            <a:endParaRPr lang="en-US"/>
          </a:p>
        </p:txBody>
      </p:sp>
      <p:sp>
        <p:nvSpPr>
          <p:cNvPr id="3" name="Text Placeholder 2"/>
          <p:cNvSpPr>
            <a:spLocks noGrp="1"/>
          </p:cNvSpPr>
          <p:nvPr>
            <p:ph type="body" idx="2"/>
          </p:nvPr>
        </p:nvSpPr>
        <p:spPr>
          <a:xfrm>
            <a:off x="650240" y="2001016"/>
            <a:ext cx="5418667" cy="993422"/>
          </a:xfrm>
        </p:spPr>
        <p:txBody>
          <a:bodyPr/>
          <a:lstStyle>
            <a:lvl1pPr marL="65020" indent="0">
              <a:lnSpc>
                <a:spcPct val="100000"/>
              </a:lnSpc>
              <a:spcBef>
                <a:spcPts val="0"/>
              </a:spcBef>
              <a:buNone/>
              <a:defRPr sz="2000"/>
            </a:lvl1pPr>
            <a:lvl2pPr>
              <a:buNone/>
              <a:defRPr sz="1700"/>
            </a:lvl2pPr>
            <a:lvl3pPr>
              <a:buNone/>
              <a:defRPr sz="1400"/>
            </a:lvl3pPr>
            <a:lvl4pPr>
              <a:buNone/>
              <a:defRPr sz="1300"/>
            </a:lvl4pPr>
            <a:lvl5pPr>
              <a:buNone/>
              <a:defRPr sz="1300"/>
            </a:lvl5pPr>
            <a:extLst/>
          </a:lstStyle>
          <a:p>
            <a:pPr lvl="0"/>
            <a:r>
              <a:rPr lang="en-AU"/>
              <a:t>Click to edit Master text styles</a:t>
            </a:r>
          </a:p>
        </p:txBody>
      </p:sp>
      <p:sp>
        <p:nvSpPr>
          <p:cNvPr id="4" name="Content Placeholder 3"/>
          <p:cNvSpPr>
            <a:spLocks noGrp="1"/>
          </p:cNvSpPr>
          <p:nvPr>
            <p:ph sz="half" idx="1"/>
          </p:nvPr>
        </p:nvSpPr>
        <p:spPr>
          <a:xfrm>
            <a:off x="650240" y="3034455"/>
            <a:ext cx="11595947" cy="5678312"/>
          </a:xfrm>
        </p:spPr>
        <p:txBody>
          <a:bodyPr/>
          <a:lstStyle>
            <a:lvl1pPr>
              <a:defRPr sz="4600"/>
            </a:lvl1pPr>
            <a:lvl2pPr>
              <a:defRPr sz="4000"/>
            </a:lvl2pPr>
            <a:lvl3pPr>
              <a:defRPr sz="3400"/>
            </a:lvl3pPr>
            <a:lvl4pPr>
              <a:defRPr sz="2800"/>
            </a:lvl4pPr>
            <a:lvl5pPr>
              <a:defRPr sz="2800"/>
            </a:lvl5pPr>
            <a:extLs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lvl1pPr>
              <a:defRPr/>
            </a:lvl1pPr>
          </a:lstStyle>
          <a:p>
            <a:fld id="{607F3CB4-F194-4B8B-8EA6-8D11E98E9FB6}" type="datetime1">
              <a:rPr lang="en-US"/>
              <a:pPr/>
              <a:t>24/7/18</a:t>
            </a:fld>
            <a:endParaRPr lang="en-US"/>
          </a:p>
        </p:txBody>
      </p:sp>
      <p:sp>
        <p:nvSpPr>
          <p:cNvPr id="6" name="Footer Placeholder 5"/>
          <p:cNvSpPr>
            <a:spLocks noGrp="1"/>
          </p:cNvSpPr>
          <p:nvPr>
            <p:ph type="ftr" sz="quarter" idx="11"/>
          </p:nvPr>
        </p:nvSpPr>
        <p:spPr/>
        <p:txBody>
          <a:bodyPr/>
          <a:lstStyle>
            <a:lvl1pPr>
              <a:defRPr>
                <a:solidFill>
                  <a:srgbClr val="B5A788"/>
                </a:solidFill>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71C73C2-328D-4AB7-983A-EDF9F186981B}" type="slidenum">
              <a:rPr lang="en-US"/>
              <a:pPr/>
              <a:t>‹#›</a:t>
            </a:fld>
            <a:endParaRPr lang="en-US"/>
          </a:p>
        </p:txBody>
      </p:sp>
    </p:spTree>
    <p:extLst>
      <p:ext uri="{BB962C8B-B14F-4D97-AF65-F5344CB8AC3E}">
        <p14:creationId xmlns:p14="http://schemas.microsoft.com/office/powerpoint/2010/main" val="3447041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p:cNvSpPr/>
          <p:nvPr/>
        </p:nvSpPr>
        <p:spPr>
          <a:xfrm>
            <a:off x="1083733" y="1517227"/>
            <a:ext cx="6502400" cy="65024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130039" tIns="390118" rIns="130039" bIns="65020">
            <a:normAutofit/>
          </a:bodyPr>
          <a:lstStyle>
            <a:lvl1pPr indent="-401638" eaLnBrk="0" hangingPunct="0">
              <a:defRPr sz="4200">
                <a:solidFill>
                  <a:srgbClr val="000000"/>
                </a:solidFill>
                <a:latin typeface="Helvetica Neue Light" pitchFamily="-84" charset="0"/>
                <a:ea typeface="ヒラギノ角ゴ ProN W3" pitchFamily="-84" charset="-128"/>
                <a:sym typeface="Helvetica Neue Light" pitchFamily="-84" charset="0"/>
              </a:defRPr>
            </a:lvl1pPr>
            <a:lvl2pPr marL="742950" indent="-285750" eaLnBrk="0" hangingPunct="0">
              <a:defRPr sz="4200">
                <a:solidFill>
                  <a:srgbClr val="000000"/>
                </a:solidFill>
                <a:latin typeface="Helvetica Neue Light" pitchFamily="-84" charset="0"/>
                <a:ea typeface="ヒラギノ角ゴ ProN W3" pitchFamily="-84" charset="-128"/>
                <a:sym typeface="Helvetica Neue Light" pitchFamily="-84" charset="0"/>
              </a:defRPr>
            </a:lvl2pPr>
            <a:lvl3pPr marL="11430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3pPr>
            <a:lvl4pPr marL="16002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4pPr>
            <a:lvl5pPr marL="20574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5pPr>
            <a:lvl6pPr marL="25146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6pPr>
            <a:lvl7pPr marL="29718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7pPr>
            <a:lvl8pPr marL="34290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8pPr>
            <a:lvl9pPr marL="38862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9pPr>
          </a:lstStyle>
          <a:p>
            <a:pPr algn="l" eaLnBrk="1" hangingPunct="1">
              <a:lnSpc>
                <a:spcPts val="4262"/>
              </a:lnSpc>
              <a:spcBef>
                <a:spcPts val="850"/>
              </a:spcBef>
              <a:buClr>
                <a:schemeClr val="accent1"/>
              </a:buClr>
              <a:buSzPct val="80000"/>
              <a:buFont typeface="Wingdings 2" pitchFamily="18" charset="2"/>
              <a:buNone/>
            </a:pPr>
            <a:endParaRPr lang="en-US" sz="4600">
              <a:solidFill>
                <a:schemeClr val="tx1"/>
              </a:solidFill>
              <a:latin typeface="Gill Sans MT" pitchFamily="34" charset="0"/>
            </a:endParaRPr>
          </a:p>
        </p:txBody>
      </p:sp>
      <p:sp>
        <p:nvSpPr>
          <p:cNvPr id="6" name="Process 13"/>
          <p:cNvSpPr>
            <a:spLocks noChangeArrowheads="1"/>
          </p:cNvSpPr>
          <p:nvPr/>
        </p:nvSpPr>
        <p:spPr bwMode="auto">
          <a:xfrm rot="19468671">
            <a:off x="563564" y="1357313"/>
            <a:ext cx="976311" cy="290512"/>
          </a:xfrm>
          <a:prstGeom prst="flowChartProcess">
            <a:avLst/>
          </a:prstGeom>
          <a:solidFill>
            <a:srgbClr val="FBFBFB">
              <a:alpha val="45097"/>
            </a:srgbClr>
          </a:solidFill>
          <a:ln w="6350" cap="rnd">
            <a:solidFill>
              <a:srgbClr val="FFFFFF"/>
            </a:solidFill>
            <a:miter lim="800000"/>
            <a:headEnd/>
            <a:tailEnd/>
          </a:ln>
          <a:effectLst>
            <a:outerShdw blurRad="25400" dist="25400" dir="3299947" sx="96001" sy="96001" algn="tl" rotWithShape="0">
              <a:srgbClr val="EBDAB1">
                <a:alpha val="39999"/>
              </a:srgbClr>
            </a:outerShdw>
          </a:effectLst>
        </p:spPr>
        <p:txBody>
          <a:bodyPr lIns="130039" tIns="65020" rIns="130039" bIns="65020" anchor="ctr"/>
          <a:lstStyle/>
          <a:p>
            <a:endParaRPr lang="en-US">
              <a:solidFill>
                <a:srgbClr val="FFFFFF"/>
              </a:solidFill>
              <a:latin typeface="Gill Sans MT" pitchFamily="34" charset="0"/>
            </a:endParaRPr>
          </a:p>
        </p:txBody>
      </p:sp>
      <p:sp>
        <p:nvSpPr>
          <p:cNvPr id="7" name="Process 15"/>
          <p:cNvSpPr>
            <a:spLocks noChangeArrowheads="1"/>
          </p:cNvSpPr>
          <p:nvPr/>
        </p:nvSpPr>
        <p:spPr bwMode="auto">
          <a:xfrm rot="2103354" flipH="1">
            <a:off x="7116763" y="1331912"/>
            <a:ext cx="922337" cy="290512"/>
          </a:xfrm>
          <a:prstGeom prst="flowChartProcess">
            <a:avLst/>
          </a:prstGeom>
          <a:solidFill>
            <a:srgbClr val="FBFBFB">
              <a:alpha val="45097"/>
            </a:srgbClr>
          </a:solidFill>
          <a:ln w="6350" cap="rnd">
            <a:solidFill>
              <a:srgbClr val="FFFFFF"/>
            </a:solidFill>
            <a:miter lim="800000"/>
            <a:headEnd/>
            <a:tailEnd/>
          </a:ln>
          <a:effectLst>
            <a:outerShdw blurRad="25400" dist="25400" dir="3299947" sx="96001" sy="96001" algn="tl" rotWithShape="0">
              <a:schemeClr val="bg2">
                <a:alpha val="20000"/>
              </a:schemeClr>
            </a:outerShdw>
          </a:effectLst>
        </p:spPr>
        <p:txBody>
          <a:bodyPr lIns="130039" tIns="65020" rIns="130039" bIns="65020" anchor="ctr"/>
          <a:lstStyle/>
          <a:p>
            <a:endParaRPr lang="en-US">
              <a:solidFill>
                <a:srgbClr val="FFFFFF"/>
              </a:solidFill>
              <a:latin typeface="Gill Sans MT" pitchFamily="34" charset="0"/>
            </a:endParaRPr>
          </a:p>
        </p:txBody>
      </p:sp>
      <p:sp>
        <p:nvSpPr>
          <p:cNvPr id="2" name="Title 1"/>
          <p:cNvSpPr>
            <a:spLocks noGrp="1"/>
          </p:cNvSpPr>
          <p:nvPr>
            <p:ph type="title"/>
          </p:nvPr>
        </p:nvSpPr>
        <p:spPr>
          <a:xfrm>
            <a:off x="8372474" y="1517228"/>
            <a:ext cx="3901440" cy="2817707"/>
          </a:xfrm>
        </p:spPr>
        <p:txBody>
          <a:bodyPr anchor="b">
            <a:noAutofit/>
          </a:bodyPr>
          <a:lstStyle>
            <a:lvl1pPr algn="l">
              <a:buNone/>
              <a:defRPr sz="3000" b="1">
                <a:effectLst/>
              </a:defRPr>
            </a:lvl1pPr>
            <a:extLst/>
          </a:lstStyle>
          <a:p>
            <a:r>
              <a:rPr lang="en-AU"/>
              <a:t>Click to edit Master title style</a:t>
            </a:r>
            <a:endParaRPr lang="en-US"/>
          </a:p>
        </p:txBody>
      </p:sp>
      <p:sp>
        <p:nvSpPr>
          <p:cNvPr id="3" name="Picture Placeholder 2"/>
          <p:cNvSpPr>
            <a:spLocks noGrp="1"/>
          </p:cNvSpPr>
          <p:nvPr>
            <p:ph type="pic" idx="1"/>
          </p:nvPr>
        </p:nvSpPr>
        <p:spPr>
          <a:xfrm>
            <a:off x="1192107" y="1625605"/>
            <a:ext cx="6285653" cy="4998444"/>
          </a:xfrm>
          <a:prstGeom prst="roundRect">
            <a:avLst>
              <a:gd name="adj" fmla="val 783"/>
            </a:avLst>
          </a:prstGeom>
          <a:solidFill>
            <a:schemeClr val="bg2"/>
          </a:solidFill>
          <a:ln w="127000">
            <a:noFill/>
            <a:miter lim="800000"/>
          </a:ln>
          <a:effectLst/>
        </p:spPr>
        <p:txBody>
          <a:bodyPr tIns="390118">
            <a:normAutofit/>
          </a:bodyPr>
          <a:lstStyle>
            <a:lvl1pPr marL="0" indent="0" algn="l" eaLnBrk="1" latinLnBrk="0" hangingPunct="1">
              <a:buNone/>
              <a:defRPr sz="4600"/>
            </a:lvl1pPr>
            <a:extLst/>
          </a:lstStyle>
          <a:p>
            <a:pPr lvl="0"/>
            <a:r>
              <a:rPr lang="en-AU" noProof="0"/>
              <a:t>Drag picture to placeholder or click icon to add</a:t>
            </a:r>
            <a:endParaRPr lang="en-US" noProof="0" dirty="0"/>
          </a:p>
        </p:txBody>
      </p:sp>
      <p:sp>
        <p:nvSpPr>
          <p:cNvPr id="4" name="Text Placeholder 3"/>
          <p:cNvSpPr>
            <a:spLocks noGrp="1"/>
          </p:cNvSpPr>
          <p:nvPr>
            <p:ph type="body" sz="half" idx="2"/>
          </p:nvPr>
        </p:nvSpPr>
        <p:spPr>
          <a:xfrm>
            <a:off x="1192107" y="6827520"/>
            <a:ext cx="6285653" cy="1083733"/>
          </a:xfrm>
        </p:spPr>
        <p:txBody>
          <a:bodyPr anchor="ctr"/>
          <a:lstStyle>
            <a:lvl1pPr marL="0" indent="0" algn="l">
              <a:lnSpc>
                <a:spcPts val="2276"/>
              </a:lnSpc>
              <a:spcBef>
                <a:spcPts val="0"/>
              </a:spcBef>
              <a:buNone/>
              <a:defRPr sz="2000">
                <a:solidFill>
                  <a:srgbClr val="777777"/>
                </a:solidFill>
              </a:defRPr>
            </a:lvl1pPr>
            <a:lvl2pPr>
              <a:defRPr sz="1700"/>
            </a:lvl2pPr>
            <a:lvl3pPr>
              <a:defRPr sz="1400"/>
            </a:lvl3pPr>
            <a:lvl4pPr>
              <a:defRPr sz="1300"/>
            </a:lvl4pPr>
            <a:lvl5pPr>
              <a:defRPr sz="1300"/>
            </a:lvl5pPr>
            <a:extLst/>
          </a:lstStyle>
          <a:p>
            <a:pPr lvl="0"/>
            <a:r>
              <a:rPr lang="en-AU"/>
              <a:t>Click to edit Master text styles</a:t>
            </a:r>
          </a:p>
        </p:txBody>
      </p:sp>
      <p:sp>
        <p:nvSpPr>
          <p:cNvPr id="8" name="Date Placeholder 4"/>
          <p:cNvSpPr>
            <a:spLocks noGrp="1"/>
          </p:cNvSpPr>
          <p:nvPr>
            <p:ph type="dt" sz="half" idx="10"/>
          </p:nvPr>
        </p:nvSpPr>
        <p:spPr/>
        <p:txBody>
          <a:bodyPr/>
          <a:lstStyle>
            <a:lvl1pPr>
              <a:defRPr/>
            </a:lvl1pPr>
          </a:lstStyle>
          <a:p>
            <a:fld id="{61D01F1B-D982-406D-9B41-E25AD0C7231C}" type="datetime1">
              <a:rPr lang="en-US"/>
              <a:pPr/>
              <a:t>24/7/18</a:t>
            </a:fld>
            <a:endParaRPr lang="en-US"/>
          </a:p>
        </p:txBody>
      </p:sp>
      <p:sp>
        <p:nvSpPr>
          <p:cNvPr id="9" name="Footer Placeholder 5"/>
          <p:cNvSpPr>
            <a:spLocks noGrp="1"/>
          </p:cNvSpPr>
          <p:nvPr>
            <p:ph type="ftr" sz="quarter" idx="11"/>
          </p:nvPr>
        </p:nvSpPr>
        <p:spPr/>
        <p:txBody>
          <a:bodyPr/>
          <a:lstStyle>
            <a:lvl1pPr>
              <a:defRPr>
                <a:solidFill>
                  <a:srgbClr val="B5A788"/>
                </a:solidFill>
              </a:defRPr>
            </a:lvl1pPr>
          </a:lstStyle>
          <a:p>
            <a:endParaRPr lang="en-US"/>
          </a:p>
        </p:txBody>
      </p:sp>
      <p:sp>
        <p:nvSpPr>
          <p:cNvPr id="10" name="Slide Number Placeholder 6"/>
          <p:cNvSpPr>
            <a:spLocks noGrp="1"/>
          </p:cNvSpPr>
          <p:nvPr>
            <p:ph type="sldNum" sz="quarter" idx="12"/>
          </p:nvPr>
        </p:nvSpPr>
        <p:spPr/>
        <p:txBody>
          <a:bodyPr/>
          <a:lstStyle>
            <a:lvl1pPr>
              <a:defRPr/>
            </a:lvl1pPr>
          </a:lstStyle>
          <a:p>
            <a:fld id="{1CC35A7C-AD9B-4D98-A9D6-B68D5D973747}" type="slidenum">
              <a:rPr lang="en-US"/>
              <a:pPr/>
              <a:t>‹#›</a:t>
            </a:fld>
            <a:endParaRPr lang="en-US"/>
          </a:p>
        </p:txBody>
      </p:sp>
    </p:spTree>
    <p:extLst>
      <p:ext uri="{BB962C8B-B14F-4D97-AF65-F5344CB8AC3E}">
        <p14:creationId xmlns:p14="http://schemas.microsoft.com/office/powerpoint/2010/main" val="34030074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3" Type="http://schemas.openxmlformats.org/officeDocument/2006/relationships/image" Target="../media/image2.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1160462" y="-1160462"/>
            <a:ext cx="2330450" cy="2330450"/>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lIns="130039" tIns="65020" rIns="130039" bIns="65020" anchor="ctr"/>
          <a:lstStyle/>
          <a:p>
            <a:pPr>
              <a:defRPr/>
            </a:pPr>
            <a:endParaRPr lang="en-US">
              <a:sym typeface="Helvetica Neue Light" charset="0"/>
            </a:endParaRPr>
          </a:p>
        </p:txBody>
      </p:sp>
      <p:sp>
        <p:nvSpPr>
          <p:cNvPr id="8" name="Oval 7"/>
          <p:cNvSpPr>
            <a:spLocks noChangeArrowheads="1"/>
          </p:cNvSpPr>
          <p:nvPr/>
        </p:nvSpPr>
        <p:spPr bwMode="auto">
          <a:xfrm>
            <a:off x="239715" y="30164"/>
            <a:ext cx="2420937" cy="2420937"/>
          </a:xfrm>
          <a:prstGeom prst="ellipse">
            <a:avLst/>
          </a:prstGeom>
          <a:noFill/>
          <a:ln w="27305" cap="rnd">
            <a:solidFill>
              <a:srgbClr val="FFF6DB"/>
            </a:solidFill>
            <a:round/>
            <a:headEnd/>
            <a:tailEnd/>
          </a:ln>
          <a:effectLst>
            <a:outerShdw blurRad="25400" dist="25400" dir="5400000" algn="tl" rotWithShape="0">
              <a:srgbClr val="AFA58D">
                <a:alpha val="84999"/>
              </a:srgbClr>
            </a:outerShdw>
          </a:effectLst>
          <a:extLst>
            <a:ext uri="{909E8E84-426E-40dd-AFC4-6F175D3DCCD1}">
              <a14:hiddenFill xmlns:a14="http://schemas.microsoft.com/office/drawing/2010/main">
                <a:solidFill>
                  <a:srgbClr val="FFFFFF"/>
                </a:solidFill>
              </a14:hiddenFill>
            </a:ext>
          </a:extLst>
        </p:spPr>
        <p:txBody>
          <a:bodyPr lIns="130039" tIns="65020" rIns="130039" bIns="65020" anchor="ctr"/>
          <a:lstStyle/>
          <a:p>
            <a:endParaRPr lang="en-US">
              <a:solidFill>
                <a:srgbClr val="FFFFFF"/>
              </a:solidFill>
              <a:latin typeface="Gill Sans MT" pitchFamily="34" charset="0"/>
            </a:endParaRPr>
          </a:p>
        </p:txBody>
      </p:sp>
      <p:sp>
        <p:nvSpPr>
          <p:cNvPr id="11" name="Donut 10"/>
          <p:cNvSpPr/>
          <p:nvPr/>
        </p:nvSpPr>
        <p:spPr>
          <a:xfrm rot="2315675">
            <a:off x="260099" y="1500554"/>
            <a:ext cx="1601020" cy="1568176"/>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lIns="130039" tIns="65020" rIns="130039" bIns="65020" anchor="ctr"/>
          <a:lstStyle>
            <a:lvl1pPr eaLnBrk="0" hangingPunct="0">
              <a:defRPr sz="4200">
                <a:solidFill>
                  <a:srgbClr val="000000"/>
                </a:solidFill>
                <a:latin typeface="Helvetica Neue Light" pitchFamily="-84" charset="0"/>
                <a:ea typeface="ヒラギノ角ゴ ProN W3" pitchFamily="-84" charset="-128"/>
                <a:sym typeface="Helvetica Neue Light" pitchFamily="-84" charset="0"/>
              </a:defRPr>
            </a:lvl1pPr>
            <a:lvl2pPr marL="742950" indent="-285750" eaLnBrk="0" hangingPunct="0">
              <a:defRPr sz="4200">
                <a:solidFill>
                  <a:srgbClr val="000000"/>
                </a:solidFill>
                <a:latin typeface="Helvetica Neue Light" pitchFamily="-84" charset="0"/>
                <a:ea typeface="ヒラギノ角ゴ ProN W3" pitchFamily="-84" charset="-128"/>
                <a:sym typeface="Helvetica Neue Light" pitchFamily="-84" charset="0"/>
              </a:defRPr>
            </a:lvl2pPr>
            <a:lvl3pPr marL="11430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3pPr>
            <a:lvl4pPr marL="16002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4pPr>
            <a:lvl5pPr marL="20574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5pPr>
            <a:lvl6pPr marL="25146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6pPr>
            <a:lvl7pPr marL="29718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7pPr>
            <a:lvl8pPr marL="34290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8pPr>
            <a:lvl9pPr marL="38862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endParaRPr lang="en-US">
              <a:solidFill>
                <a:srgbClr val="FFFFFF"/>
              </a:solidFill>
              <a:latin typeface="Gill Sans MT" pitchFamily="34" charset="0"/>
            </a:endParaRPr>
          </a:p>
        </p:txBody>
      </p:sp>
      <p:sp>
        <p:nvSpPr>
          <p:cNvPr id="12" name="Rectangle 11"/>
          <p:cNvSpPr/>
          <p:nvPr/>
        </p:nvSpPr>
        <p:spPr>
          <a:xfrm>
            <a:off x="1439863" y="0"/>
            <a:ext cx="11564937" cy="97536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30039" tIns="65020" rIns="130039" bIns="65020" anchor="ctr"/>
          <a:lstStyle/>
          <a:p>
            <a:endParaRPr lang="en-US">
              <a:solidFill>
                <a:srgbClr val="FFFFFF"/>
              </a:solidFill>
              <a:ea typeface="ヒラギノ角ゴ ProN W3" pitchFamily="-84" charset="-128"/>
            </a:endParaRPr>
          </a:p>
        </p:txBody>
      </p:sp>
      <p:sp>
        <p:nvSpPr>
          <p:cNvPr id="5" name="Title Placeholder 4"/>
          <p:cNvSpPr>
            <a:spLocks noGrp="1"/>
          </p:cNvSpPr>
          <p:nvPr>
            <p:ph type="title"/>
          </p:nvPr>
        </p:nvSpPr>
        <p:spPr>
          <a:xfrm>
            <a:off x="2041527" y="390525"/>
            <a:ext cx="10664825" cy="1625600"/>
          </a:xfrm>
          <a:prstGeom prst="rect">
            <a:avLst/>
          </a:prstGeom>
        </p:spPr>
        <p:txBody>
          <a:bodyPr vert="horz" wrap="square" lIns="130039" tIns="65020" rIns="130039" bIns="65020" numCol="1" anchor="ctr" anchorCtr="0" compatLnSpc="1">
            <a:prstTxWarp prst="textNoShape">
              <a:avLst/>
            </a:prstTxWarp>
            <a:normAutofit/>
          </a:bodyPr>
          <a:lstStyle/>
          <a:p>
            <a:pPr lvl="0"/>
            <a:r>
              <a:rPr lang="en-AU"/>
              <a:t>Click to edit Master title style</a:t>
            </a:r>
            <a:endParaRPr lang="en-US"/>
          </a:p>
        </p:txBody>
      </p:sp>
      <p:sp>
        <p:nvSpPr>
          <p:cNvPr id="197641" name="Text Placeholder 8"/>
          <p:cNvSpPr>
            <a:spLocks noGrp="1"/>
          </p:cNvSpPr>
          <p:nvPr>
            <p:ph type="body" idx="1"/>
          </p:nvPr>
        </p:nvSpPr>
        <p:spPr bwMode="auto">
          <a:xfrm>
            <a:off x="2041527" y="2058989"/>
            <a:ext cx="10664825" cy="682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0039" tIns="65020" rIns="130039" bIns="650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24" name="Date Placeholder 23"/>
          <p:cNvSpPr>
            <a:spLocks noGrp="1"/>
          </p:cNvSpPr>
          <p:nvPr>
            <p:ph type="dt" sz="half" idx="2"/>
          </p:nvPr>
        </p:nvSpPr>
        <p:spPr>
          <a:xfrm>
            <a:off x="5094289" y="8967788"/>
            <a:ext cx="3033712" cy="677862"/>
          </a:xfrm>
          <a:prstGeom prst="rect">
            <a:avLst/>
          </a:prstGeom>
        </p:spPr>
        <p:txBody>
          <a:bodyPr vert="horz" wrap="square" lIns="130039" tIns="65020" rIns="130039" bIns="65020" numCol="1" anchor="b" anchorCtr="0" compatLnSpc="1">
            <a:prstTxWarp prst="textNoShape">
              <a:avLst/>
            </a:prstTxWarp>
          </a:bodyPr>
          <a:lstStyle>
            <a:lvl1pPr algn="r">
              <a:defRPr sz="1700">
                <a:solidFill>
                  <a:srgbClr val="B5A788"/>
                </a:solidFill>
              </a:defRPr>
            </a:lvl1pPr>
          </a:lstStyle>
          <a:p>
            <a:fld id="{658F5576-05AE-4DBC-9C3C-AEA44A1B4FDF}" type="datetimeFigureOut">
              <a:rPr lang="en-US"/>
              <a:pPr/>
              <a:t>24/7/18</a:t>
            </a:fld>
            <a:endParaRPr lang="en-US">
              <a:solidFill>
                <a:srgbClr val="AAA393"/>
              </a:solidFill>
            </a:endParaRPr>
          </a:p>
        </p:txBody>
      </p:sp>
      <p:sp>
        <p:nvSpPr>
          <p:cNvPr id="10" name="Footer Placeholder 9"/>
          <p:cNvSpPr>
            <a:spLocks noGrp="1"/>
          </p:cNvSpPr>
          <p:nvPr>
            <p:ph type="ftr" sz="quarter" idx="3"/>
          </p:nvPr>
        </p:nvSpPr>
        <p:spPr>
          <a:xfrm>
            <a:off x="8128001" y="8967788"/>
            <a:ext cx="4117975" cy="677862"/>
          </a:xfrm>
          <a:prstGeom prst="rect">
            <a:avLst/>
          </a:prstGeom>
        </p:spPr>
        <p:txBody>
          <a:bodyPr vert="horz" wrap="square" lIns="130039" tIns="65020" rIns="130039" bIns="65020" numCol="1" anchor="b" anchorCtr="0" compatLnSpc="1">
            <a:prstTxWarp prst="textNoShape">
              <a:avLst/>
            </a:prstTxWarp>
          </a:bodyPr>
          <a:lstStyle>
            <a:lvl1pPr>
              <a:defRPr sz="1700">
                <a:solidFill>
                  <a:srgbClr val="AAA393"/>
                </a:solidFill>
              </a:defRPr>
            </a:lvl1pPr>
          </a:lstStyle>
          <a:p>
            <a:endParaRPr lang="en-US"/>
          </a:p>
        </p:txBody>
      </p:sp>
      <p:sp>
        <p:nvSpPr>
          <p:cNvPr id="22" name="Slide Number Placeholder 21"/>
          <p:cNvSpPr>
            <a:spLocks noGrp="1"/>
          </p:cNvSpPr>
          <p:nvPr>
            <p:ph type="sldNum" sz="quarter" idx="4"/>
          </p:nvPr>
        </p:nvSpPr>
        <p:spPr>
          <a:xfrm>
            <a:off x="12250738" y="8967788"/>
            <a:ext cx="649287" cy="677862"/>
          </a:xfrm>
          <a:prstGeom prst="rect">
            <a:avLst/>
          </a:prstGeom>
        </p:spPr>
        <p:txBody>
          <a:bodyPr vert="horz" wrap="square" lIns="130039" tIns="65020" rIns="130039" bIns="65020" numCol="1" anchor="b" anchorCtr="0" compatLnSpc="1">
            <a:prstTxWarp prst="textNoShape">
              <a:avLst/>
            </a:prstTxWarp>
          </a:bodyPr>
          <a:lstStyle>
            <a:lvl1pPr>
              <a:defRPr sz="1700">
                <a:solidFill>
                  <a:srgbClr val="B5A788"/>
                </a:solidFill>
              </a:defRPr>
            </a:lvl1pPr>
          </a:lstStyle>
          <a:p>
            <a:fld id="{62385E77-A972-4605-B8BC-EDA1E6FFD3FD}" type="slidenum">
              <a:rPr lang="en-US"/>
              <a:pPr/>
              <a:t>‹#›</a:t>
            </a:fld>
            <a:endParaRPr lang="en-US"/>
          </a:p>
        </p:txBody>
      </p:sp>
      <p:sp>
        <p:nvSpPr>
          <p:cNvPr id="15" name="Rectangle 14"/>
          <p:cNvSpPr>
            <a:spLocks noChangeArrowheads="1"/>
          </p:cNvSpPr>
          <p:nvPr/>
        </p:nvSpPr>
        <p:spPr bwMode="invGray">
          <a:xfrm>
            <a:off x="1443038" y="0"/>
            <a:ext cx="104775" cy="9753600"/>
          </a:xfrm>
          <a:prstGeom prst="rect">
            <a:avLst/>
          </a:prstGeom>
          <a:solidFill>
            <a:schemeClr val="bg1"/>
          </a:solidFill>
          <a:ln>
            <a:noFill/>
          </a:ln>
          <a:effectLst>
            <a:outerShdw blurRad="38550" dist="38000" dir="10800000" algn="tl" rotWithShape="0">
              <a:srgbClr val="706B5F">
                <a:alpha val="25000"/>
              </a:srgbClr>
            </a:outerShdw>
          </a:effectLst>
          <a:extLst>
            <a:ext uri="{91240B29-F687-4f45-9708-019B960494DF}">
              <a14:hiddenLine xmlns:a14="http://schemas.microsoft.com/office/drawing/2010/main" w="25400" cap="rnd">
                <a:solidFill>
                  <a:srgbClr val="000000"/>
                </a:solidFill>
                <a:miter lim="800000"/>
                <a:headEnd/>
                <a:tailEnd/>
              </a14:hiddenLine>
            </a:ext>
          </a:extLst>
        </p:spPr>
        <p:txBody>
          <a:bodyPr lIns="130039" tIns="65020" rIns="130039" bIns="65020" anchor="ctr"/>
          <a:lstStyle/>
          <a:p>
            <a:endParaRPr lang="en-US">
              <a:solidFill>
                <a:srgbClr val="FFFFFF"/>
              </a:solidFill>
              <a:latin typeface="Gill Sans MT" pitchFamily="34" charset="0"/>
            </a:endParaRPr>
          </a:p>
        </p:txBody>
      </p:sp>
    </p:spTree>
  </p:cSld>
  <p:clrMap bg1="lt1" tx1="dk1" bg2="lt2" tx2="dk2" accent1="accent1" accent2="accent2" accent3="accent3" accent4="accent4" accent5="accent5" accent6="accent6" hlink="hlink" folHlink="folHlink"/>
  <p:sldLayoutIdLst>
    <p:sldLayoutId id="2147486784" r:id="rId1"/>
    <p:sldLayoutId id="2147486785" r:id="rId2"/>
    <p:sldLayoutId id="2147486786" r:id="rId3"/>
    <p:sldLayoutId id="2147486787" r:id="rId4"/>
    <p:sldLayoutId id="2147486788" r:id="rId5"/>
    <p:sldLayoutId id="2147486789" r:id="rId6"/>
    <p:sldLayoutId id="2147486790" r:id="rId7"/>
    <p:sldLayoutId id="2147486791" r:id="rId8"/>
    <p:sldLayoutId id="2147486792" r:id="rId9"/>
    <p:sldLayoutId id="2147486793" r:id="rId10"/>
    <p:sldLayoutId id="2147486794" r:id="rId11"/>
    <p:sldLayoutId id="2147486795" r:id="rId12"/>
  </p:sldLayoutIdLst>
  <p:hf hdr="0" ftr="0" dt="0"/>
  <p:txStyles>
    <p:titleStyle>
      <a:lvl1pPr algn="l" rtl="0" eaLnBrk="0" fontAlgn="base" hangingPunct="0">
        <a:spcBef>
          <a:spcPct val="0"/>
        </a:spcBef>
        <a:spcAft>
          <a:spcPct val="0"/>
        </a:spcAft>
        <a:defRPr sz="6100" kern="1200">
          <a:solidFill>
            <a:srgbClr val="572314"/>
          </a:solidFill>
          <a:effectLst>
            <a:outerShdw blurRad="50000" dist="30000" dir="5400000" algn="tl" rotWithShape="0">
              <a:srgbClr val="000000">
                <a:alpha val="30000"/>
              </a:srgbClr>
            </a:outerShdw>
          </a:effectLst>
          <a:latin typeface="+mj-lt"/>
          <a:ea typeface="MS PGothic" pitchFamily="34" charset="-128"/>
          <a:cs typeface="ＭＳ Ｐゴシック" charset="0"/>
        </a:defRPr>
      </a:lvl1pPr>
      <a:lvl2pPr algn="l" rtl="0" eaLnBrk="0" fontAlgn="base" hangingPunct="0">
        <a:spcBef>
          <a:spcPct val="0"/>
        </a:spcBef>
        <a:spcAft>
          <a:spcPct val="0"/>
        </a:spcAft>
        <a:defRPr sz="6100">
          <a:solidFill>
            <a:srgbClr val="572314"/>
          </a:solidFill>
          <a:latin typeface="Gill Sans MT" charset="0"/>
          <a:ea typeface="MS PGothic" pitchFamily="34" charset="-128"/>
          <a:cs typeface="ＭＳ Ｐゴシック" charset="0"/>
        </a:defRPr>
      </a:lvl2pPr>
      <a:lvl3pPr algn="l" rtl="0" eaLnBrk="0" fontAlgn="base" hangingPunct="0">
        <a:spcBef>
          <a:spcPct val="0"/>
        </a:spcBef>
        <a:spcAft>
          <a:spcPct val="0"/>
        </a:spcAft>
        <a:defRPr sz="6100">
          <a:solidFill>
            <a:srgbClr val="572314"/>
          </a:solidFill>
          <a:latin typeface="Gill Sans MT" charset="0"/>
          <a:ea typeface="MS PGothic" pitchFamily="34" charset="-128"/>
          <a:cs typeface="ＭＳ Ｐゴシック" charset="0"/>
        </a:defRPr>
      </a:lvl3pPr>
      <a:lvl4pPr algn="l" rtl="0" eaLnBrk="0" fontAlgn="base" hangingPunct="0">
        <a:spcBef>
          <a:spcPct val="0"/>
        </a:spcBef>
        <a:spcAft>
          <a:spcPct val="0"/>
        </a:spcAft>
        <a:defRPr sz="6100">
          <a:solidFill>
            <a:srgbClr val="572314"/>
          </a:solidFill>
          <a:latin typeface="Gill Sans MT" charset="0"/>
          <a:ea typeface="MS PGothic" pitchFamily="34" charset="-128"/>
          <a:cs typeface="ＭＳ Ｐゴシック" charset="0"/>
        </a:defRPr>
      </a:lvl4pPr>
      <a:lvl5pPr algn="l" rtl="0" eaLnBrk="0" fontAlgn="base" hangingPunct="0">
        <a:spcBef>
          <a:spcPct val="0"/>
        </a:spcBef>
        <a:spcAft>
          <a:spcPct val="0"/>
        </a:spcAft>
        <a:defRPr sz="6100">
          <a:solidFill>
            <a:srgbClr val="572314"/>
          </a:solidFill>
          <a:latin typeface="Gill Sans MT" charset="0"/>
          <a:ea typeface="MS PGothic" pitchFamily="34" charset="-128"/>
          <a:cs typeface="ＭＳ Ｐゴシック" charset="0"/>
        </a:defRPr>
      </a:lvl5pPr>
      <a:lvl6pPr marL="457176" algn="l" rtl="0" fontAlgn="base">
        <a:spcBef>
          <a:spcPct val="0"/>
        </a:spcBef>
        <a:spcAft>
          <a:spcPct val="0"/>
        </a:spcAft>
        <a:defRPr sz="6100">
          <a:solidFill>
            <a:srgbClr val="572314"/>
          </a:solidFill>
          <a:latin typeface="Gill Sans MT" charset="0"/>
          <a:ea typeface="ＭＳ Ｐゴシック" charset="0"/>
          <a:cs typeface="ＭＳ Ｐゴシック" charset="0"/>
        </a:defRPr>
      </a:lvl6pPr>
      <a:lvl7pPr marL="914354" algn="l" rtl="0" fontAlgn="base">
        <a:spcBef>
          <a:spcPct val="0"/>
        </a:spcBef>
        <a:spcAft>
          <a:spcPct val="0"/>
        </a:spcAft>
        <a:defRPr sz="6100">
          <a:solidFill>
            <a:srgbClr val="572314"/>
          </a:solidFill>
          <a:latin typeface="Gill Sans MT" charset="0"/>
          <a:ea typeface="ＭＳ Ｐゴシック" charset="0"/>
          <a:cs typeface="ＭＳ Ｐゴシック" charset="0"/>
        </a:defRPr>
      </a:lvl7pPr>
      <a:lvl8pPr marL="1371530" algn="l" rtl="0" fontAlgn="base">
        <a:spcBef>
          <a:spcPct val="0"/>
        </a:spcBef>
        <a:spcAft>
          <a:spcPct val="0"/>
        </a:spcAft>
        <a:defRPr sz="6100">
          <a:solidFill>
            <a:srgbClr val="572314"/>
          </a:solidFill>
          <a:latin typeface="Gill Sans MT" charset="0"/>
          <a:ea typeface="ＭＳ Ｐゴシック" charset="0"/>
          <a:cs typeface="ＭＳ Ｐゴシック" charset="0"/>
        </a:defRPr>
      </a:lvl8pPr>
      <a:lvl9pPr marL="1828706" algn="l" rtl="0" fontAlgn="base">
        <a:spcBef>
          <a:spcPct val="0"/>
        </a:spcBef>
        <a:spcAft>
          <a:spcPct val="0"/>
        </a:spcAft>
        <a:defRPr sz="6100">
          <a:solidFill>
            <a:srgbClr val="572314"/>
          </a:solidFill>
          <a:latin typeface="Gill Sans MT" charset="0"/>
          <a:ea typeface="ＭＳ Ｐゴシック" charset="0"/>
          <a:cs typeface="ＭＳ Ｐゴシック" charset="0"/>
        </a:defRPr>
      </a:lvl9pPr>
      <a:extLst/>
    </p:titleStyle>
    <p:bodyStyle>
      <a:lvl1pPr marL="519086" indent="-401618" algn="l" rtl="0" eaLnBrk="0" fontAlgn="base" hangingPunct="0">
        <a:spcBef>
          <a:spcPts val="850"/>
        </a:spcBef>
        <a:spcAft>
          <a:spcPct val="0"/>
        </a:spcAft>
        <a:buClr>
          <a:schemeClr val="accent1"/>
        </a:buClr>
        <a:buSzPct val="80000"/>
        <a:buFont typeface="Wingdings 2" pitchFamily="18" charset="2"/>
        <a:buChar char=""/>
        <a:defRPr sz="4600" kern="1200">
          <a:solidFill>
            <a:schemeClr val="tx1"/>
          </a:solidFill>
          <a:latin typeface="+mn-lt"/>
          <a:ea typeface="MS PGothic" pitchFamily="34" charset="-128"/>
          <a:cs typeface="ＭＳ Ｐゴシック" charset="0"/>
        </a:defRPr>
      </a:lvl1pPr>
      <a:lvl2pPr marL="909591" indent="-336532" algn="l" rtl="0" eaLnBrk="0" fontAlgn="base" hangingPunct="0">
        <a:spcBef>
          <a:spcPts val="788"/>
        </a:spcBef>
        <a:spcAft>
          <a:spcPct val="0"/>
        </a:spcAft>
        <a:buClr>
          <a:schemeClr val="accent1"/>
        </a:buClr>
        <a:buFont typeface="Verdana" pitchFamily="34" charset="0"/>
        <a:buChar char="◦"/>
        <a:defRPr sz="4000" kern="1200">
          <a:solidFill>
            <a:schemeClr val="tx1"/>
          </a:solidFill>
          <a:latin typeface="+mn-lt"/>
          <a:ea typeface="MS PGothic" pitchFamily="34" charset="-128"/>
          <a:cs typeface="+mn-cs"/>
        </a:defRPr>
      </a:lvl2pPr>
      <a:lvl3pPr marL="1260411" indent="-323834" algn="l" rtl="0" eaLnBrk="0" fontAlgn="base" hangingPunct="0">
        <a:spcBef>
          <a:spcPct val="20000"/>
        </a:spcBef>
        <a:spcAft>
          <a:spcPct val="0"/>
        </a:spcAft>
        <a:buClr>
          <a:schemeClr val="accent2"/>
        </a:buClr>
        <a:buFont typeface="Wingdings 2" pitchFamily="18" charset="2"/>
        <a:buChar char=""/>
        <a:defRPr sz="3400" kern="1200">
          <a:solidFill>
            <a:schemeClr val="tx1"/>
          </a:solidFill>
          <a:latin typeface="+mn-lt"/>
          <a:ea typeface="MS PGothic" pitchFamily="34" charset="-128"/>
          <a:cs typeface="+mn-cs"/>
        </a:defRPr>
      </a:lvl3pPr>
      <a:lvl4pPr marL="1560434" indent="-246051" algn="l" rtl="0" eaLnBrk="0" fontAlgn="base" hangingPunct="0">
        <a:spcBef>
          <a:spcPct val="20000"/>
        </a:spcBef>
        <a:spcAft>
          <a:spcPct val="0"/>
        </a:spcAft>
        <a:buClr>
          <a:srgbClr val="C32D2E"/>
        </a:buClr>
        <a:buFont typeface="Wingdings 2" pitchFamily="18" charset="2"/>
        <a:buChar char=""/>
        <a:defRPr sz="2800" kern="1200">
          <a:solidFill>
            <a:schemeClr val="tx1"/>
          </a:solidFill>
          <a:latin typeface="+mn-lt"/>
          <a:ea typeface="MS PGothic" pitchFamily="34" charset="-128"/>
          <a:cs typeface="+mn-cs"/>
        </a:defRPr>
      </a:lvl4pPr>
      <a:lvl5pPr marL="1846169" indent="-258749" algn="l" rtl="0" eaLnBrk="0" fontAlgn="base" hangingPunct="0">
        <a:spcBef>
          <a:spcPct val="20000"/>
        </a:spcBef>
        <a:spcAft>
          <a:spcPct val="0"/>
        </a:spcAft>
        <a:buClr>
          <a:srgbClr val="84AA33"/>
        </a:buClr>
        <a:buFont typeface="Wingdings 2" pitchFamily="18" charset="2"/>
        <a:buChar char=""/>
        <a:defRPr sz="2800" kern="1200">
          <a:solidFill>
            <a:schemeClr val="tx1"/>
          </a:solidFill>
          <a:latin typeface="+mn-lt"/>
          <a:ea typeface="MS PGothic" pitchFamily="34" charset="-128"/>
          <a:cs typeface="+mn-cs"/>
        </a:defRPr>
      </a:lvl5pPr>
      <a:lvl6pPr marL="2145648" indent="-260079" algn="l" rtl="0" eaLnBrk="1" latinLnBrk="0" hangingPunct="1">
        <a:lnSpc>
          <a:spcPct val="100000"/>
        </a:lnSpc>
        <a:spcBef>
          <a:spcPct val="20000"/>
        </a:spcBef>
        <a:buClr>
          <a:schemeClr val="accent5"/>
        </a:buClr>
        <a:buFont typeface="Wingdings 2"/>
        <a:buChar char=""/>
        <a:defRPr kumimoji="0" sz="2800" kern="1200">
          <a:solidFill>
            <a:schemeClr val="tx1"/>
          </a:solidFill>
          <a:latin typeface="+mn-lt"/>
          <a:ea typeface="+mn-ea"/>
          <a:cs typeface="+mn-cs"/>
        </a:defRPr>
      </a:lvl6pPr>
      <a:lvl7pPr marL="2444739" indent="-260079" algn="l" rtl="0" eaLnBrk="1" latinLnBrk="0" hangingPunct="1">
        <a:lnSpc>
          <a:spcPct val="100000"/>
        </a:lnSpc>
        <a:spcBef>
          <a:spcPct val="20000"/>
        </a:spcBef>
        <a:buClr>
          <a:schemeClr val="accent6"/>
        </a:buClr>
        <a:buFont typeface="Wingdings 2"/>
        <a:buChar char=""/>
        <a:defRPr kumimoji="0" sz="2800" kern="1200">
          <a:solidFill>
            <a:schemeClr val="tx1"/>
          </a:solidFill>
          <a:latin typeface="+mn-lt"/>
          <a:ea typeface="+mn-ea"/>
          <a:cs typeface="+mn-cs"/>
        </a:defRPr>
      </a:lvl7pPr>
      <a:lvl8pPr marL="2730825" indent="-260079" algn="l" rtl="0" eaLnBrk="1" latinLnBrk="0" hangingPunct="1">
        <a:lnSpc>
          <a:spcPct val="100000"/>
        </a:lnSpc>
        <a:spcBef>
          <a:spcPct val="20000"/>
        </a:spcBef>
        <a:buClr>
          <a:schemeClr val="accent6"/>
        </a:buClr>
        <a:buFont typeface="Wingdings 2"/>
        <a:buChar char=""/>
        <a:defRPr kumimoji="0" sz="2800" kern="1200">
          <a:solidFill>
            <a:schemeClr val="tx1"/>
          </a:solidFill>
          <a:latin typeface="+mn-lt"/>
          <a:ea typeface="+mn-ea"/>
          <a:cs typeface="+mn-cs"/>
        </a:defRPr>
      </a:lvl8pPr>
      <a:lvl9pPr marL="3029916" indent="-260079" algn="l" rtl="0" eaLnBrk="1" latinLnBrk="0" hangingPunct="1">
        <a:lnSpc>
          <a:spcPct val="100000"/>
        </a:lnSpc>
        <a:spcBef>
          <a:spcPct val="20000"/>
        </a:spcBef>
        <a:buClr>
          <a:schemeClr val="accent6"/>
        </a:buClr>
        <a:buFont typeface="Wingdings 2"/>
        <a:buChar char=""/>
        <a:defRPr kumimoji="0" sz="28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650197" algn="l" rtl="0" eaLnBrk="1" latinLnBrk="0" hangingPunct="1">
        <a:defRPr kumimoji="0" kern="1200">
          <a:solidFill>
            <a:schemeClr val="tx1"/>
          </a:solidFill>
          <a:latin typeface="+mn-lt"/>
          <a:ea typeface="+mn-ea"/>
          <a:cs typeface="+mn-cs"/>
        </a:defRPr>
      </a:lvl2pPr>
      <a:lvl3pPr marL="1300393" algn="l" rtl="0" eaLnBrk="1" latinLnBrk="0" hangingPunct="1">
        <a:defRPr kumimoji="0" kern="1200">
          <a:solidFill>
            <a:schemeClr val="tx1"/>
          </a:solidFill>
          <a:latin typeface="+mn-lt"/>
          <a:ea typeface="+mn-ea"/>
          <a:cs typeface="+mn-cs"/>
        </a:defRPr>
      </a:lvl3pPr>
      <a:lvl4pPr marL="1950590" algn="l" rtl="0" eaLnBrk="1" latinLnBrk="0" hangingPunct="1">
        <a:defRPr kumimoji="0" kern="1200">
          <a:solidFill>
            <a:schemeClr val="tx1"/>
          </a:solidFill>
          <a:latin typeface="+mn-lt"/>
          <a:ea typeface="+mn-ea"/>
          <a:cs typeface="+mn-cs"/>
        </a:defRPr>
      </a:lvl4pPr>
      <a:lvl5pPr marL="2600786" algn="l" rtl="0" eaLnBrk="1" latinLnBrk="0" hangingPunct="1">
        <a:defRPr kumimoji="0" kern="1200">
          <a:solidFill>
            <a:schemeClr val="tx1"/>
          </a:solidFill>
          <a:latin typeface="+mn-lt"/>
          <a:ea typeface="+mn-ea"/>
          <a:cs typeface="+mn-cs"/>
        </a:defRPr>
      </a:lvl5pPr>
      <a:lvl6pPr marL="3250983" algn="l" rtl="0" eaLnBrk="1" latinLnBrk="0" hangingPunct="1">
        <a:defRPr kumimoji="0" kern="1200">
          <a:solidFill>
            <a:schemeClr val="tx1"/>
          </a:solidFill>
          <a:latin typeface="+mn-lt"/>
          <a:ea typeface="+mn-ea"/>
          <a:cs typeface="+mn-cs"/>
        </a:defRPr>
      </a:lvl6pPr>
      <a:lvl7pPr marL="3901180" algn="l" rtl="0" eaLnBrk="1" latinLnBrk="0" hangingPunct="1">
        <a:defRPr kumimoji="0" kern="1200">
          <a:solidFill>
            <a:schemeClr val="tx1"/>
          </a:solidFill>
          <a:latin typeface="+mn-lt"/>
          <a:ea typeface="+mn-ea"/>
          <a:cs typeface="+mn-cs"/>
        </a:defRPr>
      </a:lvl7pPr>
      <a:lvl8pPr marL="4551376" algn="l" rtl="0" eaLnBrk="1" latinLnBrk="0" hangingPunct="1">
        <a:defRPr kumimoji="0" kern="1200">
          <a:solidFill>
            <a:schemeClr val="tx1"/>
          </a:solidFill>
          <a:latin typeface="+mn-lt"/>
          <a:ea typeface="+mn-ea"/>
          <a:cs typeface="+mn-cs"/>
        </a:defRPr>
      </a:lvl8pPr>
      <a:lvl9pPr marL="5201573"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tile tx="0" ty="0" sx="90000" sy="90000" flip="xy" algn="tl"/>
        </a:blipFill>
        <a:effectLst/>
      </p:bgPr>
    </p:bg>
    <p:spTree>
      <p:nvGrpSpPr>
        <p:cNvPr id="1" name="Shape 9"/>
        <p:cNvGrpSpPr/>
        <p:nvPr/>
      </p:nvGrpSpPr>
      <p:grpSpPr>
        <a:xfrm>
          <a:off x="0" y="0"/>
          <a:ext cx="0" cy="0"/>
          <a:chOff x="0" y="0"/>
          <a:chExt cx="0" cy="0"/>
        </a:xfrm>
      </p:grpSpPr>
      <p:sp>
        <p:nvSpPr>
          <p:cNvPr id="10" name="Shape 10"/>
          <p:cNvSpPr/>
          <p:nvPr/>
        </p:nvSpPr>
        <p:spPr>
          <a:xfrm>
            <a:off x="-1160462" y="-1160462"/>
            <a:ext cx="2330449" cy="2330449"/>
          </a:xfrm>
          <a:prstGeom prst="pie">
            <a:avLst>
              <a:gd name="adj1" fmla="val 0"/>
              <a:gd name="adj2" fmla="val 5402120"/>
            </a:avLst>
          </a:prstGeom>
          <a:solidFill>
            <a:srgbClr val="FEF9F3">
              <a:alpha val="32941"/>
            </a:srgbClr>
          </a:solidFill>
          <a:ln w="9525" cap="rnd" cmpd="sng">
            <a:solidFill>
              <a:srgbClr val="D1C19D"/>
            </a:solidFill>
            <a:prstDash val="solid"/>
            <a:round/>
            <a:headEnd type="none" w="med" len="med"/>
            <a:tailEnd type="none" w="med" len="med"/>
          </a:ln>
        </p:spPr>
        <p:txBody>
          <a:bodyPr lIns="130025" tIns="65000" rIns="130025" bIns="65000" anchor="ctr" anchorCtr="0">
            <a:noAutofit/>
          </a:bodyPr>
          <a:lstStyle/>
          <a:p>
            <a:pPr marL="0" marR="0" lvl="0" indent="0" algn="ctr" rtl="0">
              <a:spcBef>
                <a:spcPts val="0"/>
              </a:spcBef>
              <a:spcAft>
                <a:spcPts val="0"/>
              </a:spcAft>
              <a:buNone/>
            </a:pPr>
            <a:endParaRPr sz="4300" b="0" i="0" u="none" strike="noStrike" cap="none">
              <a:solidFill>
                <a:schemeClr val="lt1"/>
              </a:solidFill>
              <a:latin typeface="Helvetica Neue"/>
              <a:ea typeface="Helvetica Neue"/>
              <a:cs typeface="Helvetica Neue"/>
              <a:sym typeface="Helvetica Neue"/>
            </a:endParaRPr>
          </a:p>
        </p:txBody>
      </p:sp>
      <p:sp>
        <p:nvSpPr>
          <p:cNvPr id="11" name="Shape 11"/>
          <p:cNvSpPr/>
          <p:nvPr/>
        </p:nvSpPr>
        <p:spPr>
          <a:xfrm>
            <a:off x="239714" y="30164"/>
            <a:ext cx="2420937" cy="2420937"/>
          </a:xfrm>
          <a:prstGeom prst="ellipse">
            <a:avLst/>
          </a:prstGeom>
          <a:noFill/>
          <a:ln w="27300" cap="rnd" cmpd="sng">
            <a:solidFill>
              <a:srgbClr val="FFF6DB"/>
            </a:solidFill>
            <a:prstDash val="solid"/>
            <a:round/>
            <a:headEnd type="none" w="med" len="med"/>
            <a:tailEnd type="none" w="med" len="med"/>
          </a:ln>
          <a:effectLst>
            <a:outerShdw blurRad="25399" dist="25400" dir="5400000" algn="tl" rotWithShape="0">
              <a:srgbClr val="AFA58D">
                <a:alpha val="84705"/>
              </a:srgbClr>
            </a:outerShdw>
          </a:effectLst>
        </p:spPr>
        <p:txBody>
          <a:bodyPr lIns="130025" tIns="65000" rIns="130025" bIns="65000" anchor="ctr" anchorCtr="0">
            <a:noAutofit/>
          </a:bodyPr>
          <a:lstStyle/>
          <a:p>
            <a:pPr marL="0" marR="0" lvl="0" indent="0" algn="ctr" rtl="0">
              <a:spcBef>
                <a:spcPts val="0"/>
              </a:spcBef>
              <a:spcAft>
                <a:spcPts val="0"/>
              </a:spcAft>
              <a:buNone/>
            </a:pPr>
            <a:endParaRPr sz="4300">
              <a:solidFill>
                <a:srgbClr val="FFFFFF"/>
              </a:solidFill>
              <a:latin typeface="Cabin"/>
              <a:ea typeface="Cabin"/>
              <a:cs typeface="Cabin"/>
              <a:sym typeface="Cabin"/>
            </a:endParaRPr>
          </a:p>
        </p:txBody>
      </p:sp>
      <p:sp>
        <p:nvSpPr>
          <p:cNvPr id="12" name="Shape 12"/>
          <p:cNvSpPr/>
          <p:nvPr/>
        </p:nvSpPr>
        <p:spPr>
          <a:xfrm rot="2315675">
            <a:off x="260099" y="1500554"/>
            <a:ext cx="1601020" cy="1568175"/>
          </a:xfrm>
          <a:prstGeom prst="donut">
            <a:avLst>
              <a:gd name="adj" fmla="val 11833"/>
            </a:avLst>
          </a:prstGeom>
          <a:gradFill>
            <a:gsLst>
              <a:gs pos="0">
                <a:srgbClr val="FEFBF4">
                  <a:alpha val="69803"/>
                </a:srgbClr>
              </a:gs>
              <a:gs pos="70000">
                <a:srgbClr val="FFFDF8">
                  <a:alpha val="54901"/>
                </a:srgbClr>
              </a:gs>
              <a:gs pos="100000">
                <a:srgbClr val="EDCF8C">
                  <a:alpha val="60000"/>
                </a:srgbClr>
              </a:gs>
            </a:gsLst>
            <a:path path="circle">
              <a:fillToRect r="100000" b="100000"/>
            </a:path>
            <a:tileRect l="-100000" t="-100000"/>
          </a:gradFill>
          <a:ln w="9525" cap="rnd" cmpd="sng">
            <a:solidFill>
              <a:srgbClr val="C5B390"/>
            </a:solidFill>
            <a:prstDash val="solid"/>
            <a:round/>
            <a:headEnd type="none" w="med" len="med"/>
            <a:tailEnd type="none" w="med" len="med"/>
          </a:ln>
          <a:effectLst>
            <a:outerShdw blurRad="12699" dist="15000" dir="4500000" algn="tl" rotWithShape="0">
              <a:srgbClr val="564E40">
                <a:alpha val="34901"/>
              </a:srgbClr>
            </a:outerShdw>
          </a:effectLst>
        </p:spPr>
        <p:txBody>
          <a:bodyPr lIns="130025" tIns="65000" rIns="130025" bIns="65000" anchor="ctr" anchorCtr="0">
            <a:noAutofit/>
          </a:bodyPr>
          <a:lstStyle/>
          <a:p>
            <a:pPr marL="0" marR="0" lvl="0" indent="0" algn="ctr" rtl="0">
              <a:spcBef>
                <a:spcPts val="0"/>
              </a:spcBef>
              <a:spcAft>
                <a:spcPts val="0"/>
              </a:spcAft>
              <a:buNone/>
            </a:pPr>
            <a:endParaRPr sz="4200" b="0" u="none">
              <a:solidFill>
                <a:srgbClr val="FFFFFF"/>
              </a:solidFill>
              <a:latin typeface="Cabin"/>
              <a:ea typeface="Cabin"/>
              <a:cs typeface="Cabin"/>
              <a:sym typeface="Cabin"/>
            </a:endParaRPr>
          </a:p>
        </p:txBody>
      </p:sp>
      <p:sp>
        <p:nvSpPr>
          <p:cNvPr id="13" name="Shape 13"/>
          <p:cNvSpPr/>
          <p:nvPr/>
        </p:nvSpPr>
        <p:spPr>
          <a:xfrm>
            <a:off x="1439862" y="0"/>
            <a:ext cx="11564937" cy="9753599"/>
          </a:xfrm>
          <a:prstGeom prst="rect">
            <a:avLst/>
          </a:prstGeom>
          <a:solidFill>
            <a:schemeClr val="lt1"/>
          </a:solidFill>
          <a:ln>
            <a:noFill/>
          </a:ln>
        </p:spPr>
        <p:txBody>
          <a:bodyPr lIns="130025" tIns="65000" rIns="130025" bIns="65000" anchor="ctr" anchorCtr="0">
            <a:noAutofit/>
          </a:bodyPr>
          <a:lstStyle/>
          <a:p>
            <a:pPr marL="0" marR="0" lvl="0" indent="0" algn="ctr" rtl="0">
              <a:spcBef>
                <a:spcPts val="0"/>
              </a:spcBef>
              <a:spcAft>
                <a:spcPts val="0"/>
              </a:spcAft>
              <a:buNone/>
            </a:pPr>
            <a:endParaRPr sz="4300">
              <a:solidFill>
                <a:srgbClr val="FFFFFF"/>
              </a:solidFill>
              <a:latin typeface="Helvetica Neue"/>
              <a:ea typeface="Helvetica Neue"/>
              <a:cs typeface="Helvetica Neue"/>
              <a:sym typeface="Helvetica Neue"/>
            </a:endParaRPr>
          </a:p>
        </p:txBody>
      </p:sp>
      <p:sp>
        <p:nvSpPr>
          <p:cNvPr id="14" name="Shape 14"/>
          <p:cNvSpPr txBox="1">
            <a:spLocks noGrp="1"/>
          </p:cNvSpPr>
          <p:nvPr>
            <p:ph type="title"/>
          </p:nvPr>
        </p:nvSpPr>
        <p:spPr>
          <a:xfrm>
            <a:off x="2041526" y="390525"/>
            <a:ext cx="10664824" cy="1625599"/>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6100" b="0" i="0" u="none" strike="noStrike" cap="none">
                <a:solidFill>
                  <a:srgbClr val="572314"/>
                </a:solidFill>
                <a:latin typeface="Cabin"/>
                <a:ea typeface="Cabin"/>
                <a:cs typeface="Cabin"/>
                <a:sym typeface="Cabin"/>
              </a:defRPr>
            </a:lvl1pPr>
            <a:lvl2pPr marL="0" marR="0" lvl="1" indent="0" algn="l" rtl="0">
              <a:spcBef>
                <a:spcPts val="0"/>
              </a:spcBef>
              <a:spcAft>
                <a:spcPts val="0"/>
              </a:spcAft>
              <a:buNone/>
              <a:defRPr sz="6100" b="0" i="0" u="none" strike="noStrike" cap="none">
                <a:solidFill>
                  <a:srgbClr val="572314"/>
                </a:solidFill>
                <a:latin typeface="Cabin"/>
                <a:ea typeface="Cabin"/>
                <a:cs typeface="Cabin"/>
                <a:sym typeface="Cabin"/>
              </a:defRPr>
            </a:lvl2pPr>
            <a:lvl3pPr marL="0" marR="0" lvl="2" indent="0" algn="l" rtl="0">
              <a:spcBef>
                <a:spcPts val="0"/>
              </a:spcBef>
              <a:spcAft>
                <a:spcPts val="0"/>
              </a:spcAft>
              <a:buNone/>
              <a:defRPr sz="6100" b="0" i="0" u="none" strike="noStrike" cap="none">
                <a:solidFill>
                  <a:srgbClr val="572314"/>
                </a:solidFill>
                <a:latin typeface="Cabin"/>
                <a:ea typeface="Cabin"/>
                <a:cs typeface="Cabin"/>
                <a:sym typeface="Cabin"/>
              </a:defRPr>
            </a:lvl3pPr>
            <a:lvl4pPr marL="0" marR="0" lvl="3" indent="0" algn="l" rtl="0">
              <a:spcBef>
                <a:spcPts val="0"/>
              </a:spcBef>
              <a:spcAft>
                <a:spcPts val="0"/>
              </a:spcAft>
              <a:buNone/>
              <a:defRPr sz="6100" b="0" i="0" u="none" strike="noStrike" cap="none">
                <a:solidFill>
                  <a:srgbClr val="572314"/>
                </a:solidFill>
                <a:latin typeface="Cabin"/>
                <a:ea typeface="Cabin"/>
                <a:cs typeface="Cabin"/>
                <a:sym typeface="Cabin"/>
              </a:defRPr>
            </a:lvl4pPr>
            <a:lvl5pPr marL="0" marR="0" lvl="4" indent="0" algn="l" rtl="0">
              <a:spcBef>
                <a:spcPts val="0"/>
              </a:spcBef>
              <a:spcAft>
                <a:spcPts val="0"/>
              </a:spcAft>
              <a:buNone/>
              <a:defRPr sz="6100" b="0" i="0" u="none" strike="noStrike" cap="none">
                <a:solidFill>
                  <a:srgbClr val="572314"/>
                </a:solidFill>
                <a:latin typeface="Cabin"/>
                <a:ea typeface="Cabin"/>
                <a:cs typeface="Cabin"/>
                <a:sym typeface="Cabin"/>
              </a:defRPr>
            </a:lvl5pPr>
            <a:lvl6pPr marL="457176" marR="0" lvl="5" indent="-12676" algn="l" rtl="0">
              <a:spcBef>
                <a:spcPts val="0"/>
              </a:spcBef>
              <a:spcAft>
                <a:spcPts val="0"/>
              </a:spcAft>
              <a:buNone/>
              <a:defRPr sz="6100" b="0" i="0" u="none" strike="noStrike" cap="none">
                <a:solidFill>
                  <a:srgbClr val="572314"/>
                </a:solidFill>
                <a:latin typeface="Cabin"/>
                <a:ea typeface="Cabin"/>
                <a:cs typeface="Cabin"/>
                <a:sym typeface="Cabin"/>
              </a:defRPr>
            </a:lvl6pPr>
            <a:lvl7pPr marL="914354" marR="0" lvl="6" indent="-12653" algn="l" rtl="0">
              <a:spcBef>
                <a:spcPts val="0"/>
              </a:spcBef>
              <a:spcAft>
                <a:spcPts val="0"/>
              </a:spcAft>
              <a:buNone/>
              <a:defRPr sz="6100" b="0" i="0" u="none" strike="noStrike" cap="none">
                <a:solidFill>
                  <a:srgbClr val="572314"/>
                </a:solidFill>
                <a:latin typeface="Cabin"/>
                <a:ea typeface="Cabin"/>
                <a:cs typeface="Cabin"/>
                <a:sym typeface="Cabin"/>
              </a:defRPr>
            </a:lvl7pPr>
            <a:lvl8pPr marL="1371530" marR="0" lvl="7" indent="-12630" algn="l" rtl="0">
              <a:spcBef>
                <a:spcPts val="0"/>
              </a:spcBef>
              <a:spcAft>
                <a:spcPts val="0"/>
              </a:spcAft>
              <a:buNone/>
              <a:defRPr sz="6100" b="0" i="0" u="none" strike="noStrike" cap="none">
                <a:solidFill>
                  <a:srgbClr val="572314"/>
                </a:solidFill>
                <a:latin typeface="Cabin"/>
                <a:ea typeface="Cabin"/>
                <a:cs typeface="Cabin"/>
                <a:sym typeface="Cabin"/>
              </a:defRPr>
            </a:lvl8pPr>
            <a:lvl9pPr marL="1828706" marR="0" lvl="8" indent="-12606" algn="l" rtl="0">
              <a:spcBef>
                <a:spcPts val="0"/>
              </a:spcBef>
              <a:spcAft>
                <a:spcPts val="0"/>
              </a:spcAft>
              <a:buNone/>
              <a:defRPr sz="6100" b="0" i="0" u="none" strike="noStrike" cap="none">
                <a:solidFill>
                  <a:srgbClr val="572314"/>
                </a:solidFill>
                <a:latin typeface="Cabin"/>
                <a:ea typeface="Cabin"/>
                <a:cs typeface="Cabin"/>
                <a:sym typeface="Cabin"/>
              </a:defRPr>
            </a:lvl9pPr>
          </a:lstStyle>
          <a:p>
            <a:endParaRPr/>
          </a:p>
        </p:txBody>
      </p:sp>
      <p:sp>
        <p:nvSpPr>
          <p:cNvPr id="15" name="Shape 15"/>
          <p:cNvSpPr txBox="1">
            <a:spLocks noGrp="1"/>
          </p:cNvSpPr>
          <p:nvPr>
            <p:ph type="body" idx="1"/>
          </p:nvPr>
        </p:nvSpPr>
        <p:spPr>
          <a:xfrm>
            <a:off x="2041526" y="2058989"/>
            <a:ext cx="10664824" cy="6827836"/>
          </a:xfrm>
          <a:prstGeom prst="rect">
            <a:avLst/>
          </a:prstGeom>
          <a:noFill/>
          <a:ln>
            <a:noFill/>
          </a:ln>
        </p:spPr>
        <p:txBody>
          <a:bodyPr lIns="91425" tIns="91425" rIns="91425" bIns="91425" anchor="t" anchorCtr="0"/>
          <a:lstStyle>
            <a:lvl1pPr marL="519086" marR="0" lvl="0" indent="-171106" algn="l" rtl="0">
              <a:spcBef>
                <a:spcPts val="850"/>
              </a:spcBef>
              <a:spcAft>
                <a:spcPts val="0"/>
              </a:spcAft>
              <a:buClr>
                <a:schemeClr val="accent1"/>
              </a:buClr>
              <a:buSzPct val="80000"/>
              <a:buFont typeface="Noto Sans Symbols"/>
              <a:buChar char="●"/>
              <a:defRPr sz="4600" b="0" i="0" u="none" strike="noStrike" cap="none">
                <a:solidFill>
                  <a:schemeClr val="dk1"/>
                </a:solidFill>
                <a:latin typeface="Cabin"/>
                <a:ea typeface="Cabin"/>
                <a:cs typeface="Cabin"/>
                <a:sym typeface="Cabin"/>
              </a:defRPr>
            </a:lvl1pPr>
            <a:lvl2pPr marL="909591" marR="0" lvl="1" indent="-84090" algn="l" rtl="0">
              <a:spcBef>
                <a:spcPts val="788"/>
              </a:spcBef>
              <a:spcAft>
                <a:spcPts val="0"/>
              </a:spcAft>
              <a:buClr>
                <a:schemeClr val="accent1"/>
              </a:buClr>
              <a:buSzPct val="100000"/>
              <a:buFont typeface="Verdana"/>
              <a:buChar char="◦"/>
              <a:defRPr sz="4000" b="0" i="0" u="none" strike="noStrike" cap="none">
                <a:solidFill>
                  <a:schemeClr val="dk1"/>
                </a:solidFill>
                <a:latin typeface="Cabin"/>
                <a:ea typeface="Cabin"/>
                <a:cs typeface="Cabin"/>
                <a:sym typeface="Cabin"/>
              </a:defRPr>
            </a:lvl2pPr>
            <a:lvl3pPr marL="1260411" marR="0" lvl="2" indent="-117410" algn="l" rtl="0">
              <a:spcBef>
                <a:spcPts val="680"/>
              </a:spcBef>
              <a:spcAft>
                <a:spcPts val="0"/>
              </a:spcAft>
              <a:buClr>
                <a:schemeClr val="accent2"/>
              </a:buClr>
              <a:buSzPct val="100000"/>
              <a:buFont typeface="Noto Sans Symbols"/>
              <a:buChar char="⚫"/>
              <a:defRPr sz="3400" b="0" i="0" u="none" strike="noStrike" cap="none">
                <a:solidFill>
                  <a:schemeClr val="dk1"/>
                </a:solidFill>
                <a:latin typeface="Cabin"/>
                <a:ea typeface="Cabin"/>
                <a:cs typeface="Cabin"/>
                <a:sym typeface="Cabin"/>
              </a:defRPr>
            </a:lvl3pPr>
            <a:lvl4pPr marL="1560434" marR="0" lvl="3" indent="-74534" algn="l" rtl="0">
              <a:spcBef>
                <a:spcPts val="560"/>
              </a:spcBef>
              <a:spcAft>
                <a:spcPts val="0"/>
              </a:spcAft>
              <a:buClr>
                <a:srgbClr val="C32D2E"/>
              </a:buClr>
              <a:buSzPct val="100000"/>
              <a:buFont typeface="Noto Sans Symbols"/>
              <a:buChar char="⚫"/>
              <a:defRPr sz="2800" b="0" i="0" u="none" strike="noStrike" cap="none">
                <a:solidFill>
                  <a:schemeClr val="dk1"/>
                </a:solidFill>
                <a:latin typeface="Cabin"/>
                <a:ea typeface="Cabin"/>
                <a:cs typeface="Cabin"/>
                <a:sym typeface="Cabin"/>
              </a:defRPr>
            </a:lvl4pPr>
            <a:lvl5pPr marL="1846169" marR="0" lvl="4" indent="-93569" algn="l" rtl="0">
              <a:spcBef>
                <a:spcPts val="560"/>
              </a:spcBef>
              <a:spcAft>
                <a:spcPts val="0"/>
              </a:spcAft>
              <a:buClr>
                <a:srgbClr val="84AA33"/>
              </a:buClr>
              <a:buSzPct val="100000"/>
              <a:buFont typeface="Noto Sans Symbols"/>
              <a:buChar char="⚫"/>
              <a:defRPr sz="2800" b="0" i="0" u="none" strike="noStrike" cap="none">
                <a:solidFill>
                  <a:schemeClr val="dk1"/>
                </a:solidFill>
                <a:latin typeface="Cabin"/>
                <a:ea typeface="Cabin"/>
                <a:cs typeface="Cabin"/>
                <a:sym typeface="Cabin"/>
              </a:defRPr>
            </a:lvl5pPr>
            <a:lvl6pPr marL="2145648" marR="0" lvl="5" indent="-88247" algn="l" rtl="0">
              <a:lnSpc>
                <a:spcPct val="100000"/>
              </a:lnSpc>
              <a:spcBef>
                <a:spcPts val="560"/>
              </a:spcBef>
              <a:buClr>
                <a:schemeClr val="accent5"/>
              </a:buClr>
              <a:buSzPct val="100000"/>
              <a:buFont typeface="Noto Sans Symbols"/>
              <a:buChar char="⚫"/>
              <a:defRPr sz="2800" b="0" i="0" u="none" strike="noStrike" cap="none">
                <a:solidFill>
                  <a:schemeClr val="dk1"/>
                </a:solidFill>
                <a:latin typeface="Cabin"/>
                <a:ea typeface="Cabin"/>
                <a:cs typeface="Cabin"/>
                <a:sym typeface="Cabin"/>
              </a:defRPr>
            </a:lvl6pPr>
            <a:lvl7pPr marL="2444739" marR="0" lvl="6" indent="-82538"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7pPr>
            <a:lvl8pPr marL="2730825" marR="0" lvl="7" indent="-89224"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8pPr>
            <a:lvl9pPr marL="3029916" marR="0" lvl="8" indent="-83516" algn="l" rtl="0">
              <a:lnSpc>
                <a:spcPct val="100000"/>
              </a:lnSpc>
              <a:spcBef>
                <a:spcPts val="560"/>
              </a:spcBef>
              <a:buClr>
                <a:schemeClr val="accent6"/>
              </a:buClr>
              <a:buSzPct val="100000"/>
              <a:buFont typeface="Noto Sans Symbols"/>
              <a:buChar char="⚫"/>
              <a:defRPr sz="2800" b="0" i="0" u="none" strike="noStrike" cap="none">
                <a:solidFill>
                  <a:schemeClr val="dk1"/>
                </a:solidFill>
                <a:latin typeface="Cabin"/>
                <a:ea typeface="Cabin"/>
                <a:cs typeface="Cabin"/>
                <a:sym typeface="Cabin"/>
              </a:defRPr>
            </a:lvl9pPr>
          </a:lstStyle>
          <a:p>
            <a:endParaRPr/>
          </a:p>
        </p:txBody>
      </p:sp>
      <p:sp>
        <p:nvSpPr>
          <p:cNvPr id="16" name="Shape 16"/>
          <p:cNvSpPr txBox="1">
            <a:spLocks noGrp="1"/>
          </p:cNvSpPr>
          <p:nvPr>
            <p:ph type="dt" idx="10"/>
          </p:nvPr>
        </p:nvSpPr>
        <p:spPr>
          <a:xfrm>
            <a:off x="5094289" y="8967788"/>
            <a:ext cx="3033712" cy="677861"/>
          </a:xfrm>
          <a:prstGeom prst="rect">
            <a:avLst/>
          </a:prstGeom>
          <a:noFill/>
          <a:ln>
            <a:noFill/>
          </a:ln>
        </p:spPr>
        <p:txBody>
          <a:bodyPr lIns="91425" tIns="91425" rIns="91425" bIns="91425" anchor="b" anchorCtr="0"/>
          <a:lstStyle>
            <a:lvl1pPr marL="0" marR="0" lvl="0" indent="0" algn="r" rtl="0">
              <a:spcBef>
                <a:spcPts val="0"/>
              </a:spcBef>
              <a:spcAft>
                <a:spcPts val="0"/>
              </a:spcAft>
              <a:buNone/>
              <a:defRPr sz="1700">
                <a:solidFill>
                  <a:srgbClr val="B5A788"/>
                </a:solidFill>
                <a:latin typeface="Helvetica Neue"/>
                <a:ea typeface="Helvetica Neue"/>
                <a:cs typeface="Helvetica Neue"/>
                <a:sym typeface="Helvetica Neue"/>
              </a:defRPr>
            </a:lvl1pPr>
            <a:lvl2pPr marL="457176" marR="0" lvl="1" indent="-1267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2pPr>
            <a:lvl3pPr marL="914354" marR="0" lvl="2" indent="-12653"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3pPr>
            <a:lvl4pPr marL="1371530" marR="0" lvl="3" indent="-12630"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4pPr>
            <a:lvl5pPr marL="1828706" marR="0" lvl="4" indent="-1260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5pPr>
            <a:lvl6pPr marL="2285884" marR="0" lvl="5" indent="-12583" algn="l" rtl="0">
              <a:spcBef>
                <a:spcPts val="0"/>
              </a:spcBef>
              <a:buNone/>
              <a:defRPr sz="4300" b="0" i="0" u="none" strike="noStrike" cap="none">
                <a:solidFill>
                  <a:srgbClr val="000000"/>
                </a:solidFill>
                <a:latin typeface="Helvetica Neue"/>
                <a:ea typeface="Helvetica Neue"/>
                <a:cs typeface="Helvetica Neue"/>
                <a:sym typeface="Helvetica Neue"/>
              </a:defRPr>
            </a:lvl6pPr>
            <a:lvl7pPr marL="2743060" marR="0" lvl="6" indent="-12560" algn="l" rtl="0">
              <a:spcBef>
                <a:spcPts val="0"/>
              </a:spcBef>
              <a:buNone/>
              <a:defRPr sz="4300" b="0" i="0" u="none" strike="noStrike" cap="none">
                <a:solidFill>
                  <a:srgbClr val="000000"/>
                </a:solidFill>
                <a:latin typeface="Helvetica Neue"/>
                <a:ea typeface="Helvetica Neue"/>
                <a:cs typeface="Helvetica Neue"/>
                <a:sym typeface="Helvetica Neue"/>
              </a:defRPr>
            </a:lvl7pPr>
            <a:lvl8pPr marL="3200236" marR="0" lvl="7" indent="-12536" algn="l" rtl="0">
              <a:spcBef>
                <a:spcPts val="0"/>
              </a:spcBef>
              <a:buNone/>
              <a:defRPr sz="4300" b="0" i="0" u="none" strike="noStrike" cap="none">
                <a:solidFill>
                  <a:srgbClr val="000000"/>
                </a:solidFill>
                <a:latin typeface="Helvetica Neue"/>
                <a:ea typeface="Helvetica Neue"/>
                <a:cs typeface="Helvetica Neue"/>
                <a:sym typeface="Helvetica Neue"/>
              </a:defRPr>
            </a:lvl8pPr>
            <a:lvl9pPr marL="3657413" marR="0" lvl="8" indent="-12513" algn="l" rtl="0">
              <a:spcBef>
                <a:spcPts val="0"/>
              </a:spcBef>
              <a:buNone/>
              <a:defRPr sz="4300" b="0" i="0" u="none" strike="noStrike" cap="none">
                <a:solidFill>
                  <a:srgbClr val="000000"/>
                </a:solidFill>
                <a:latin typeface="Helvetica Neue"/>
                <a:ea typeface="Helvetica Neue"/>
                <a:cs typeface="Helvetica Neue"/>
                <a:sym typeface="Helvetica Neue"/>
              </a:defRPr>
            </a:lvl9pPr>
          </a:lstStyle>
          <a:p>
            <a:endParaRPr/>
          </a:p>
        </p:txBody>
      </p:sp>
      <p:sp>
        <p:nvSpPr>
          <p:cNvPr id="17" name="Shape 17"/>
          <p:cNvSpPr txBox="1">
            <a:spLocks noGrp="1"/>
          </p:cNvSpPr>
          <p:nvPr>
            <p:ph type="ftr" idx="11"/>
          </p:nvPr>
        </p:nvSpPr>
        <p:spPr>
          <a:xfrm>
            <a:off x="8128000" y="8967788"/>
            <a:ext cx="4117975" cy="677861"/>
          </a:xfrm>
          <a:prstGeom prst="rect">
            <a:avLst/>
          </a:prstGeom>
          <a:noFill/>
          <a:ln>
            <a:noFill/>
          </a:ln>
        </p:spPr>
        <p:txBody>
          <a:bodyPr lIns="91425" tIns="91425" rIns="91425" bIns="91425" anchor="b" anchorCtr="0"/>
          <a:lstStyle>
            <a:lvl1pPr marL="0" marR="0" lvl="0" indent="0" algn="ctr" rtl="0">
              <a:spcBef>
                <a:spcPts val="0"/>
              </a:spcBef>
              <a:spcAft>
                <a:spcPts val="0"/>
              </a:spcAft>
              <a:buNone/>
              <a:defRPr sz="1700">
                <a:solidFill>
                  <a:srgbClr val="AAA393"/>
                </a:solidFill>
                <a:latin typeface="Helvetica Neue"/>
                <a:ea typeface="Helvetica Neue"/>
                <a:cs typeface="Helvetica Neue"/>
                <a:sym typeface="Helvetica Neue"/>
              </a:defRPr>
            </a:lvl1pPr>
            <a:lvl2pPr marL="457176" marR="0" lvl="1" indent="-1267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2pPr>
            <a:lvl3pPr marL="914354" marR="0" lvl="2" indent="-12653"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3pPr>
            <a:lvl4pPr marL="1371530" marR="0" lvl="3" indent="-12630"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4pPr>
            <a:lvl5pPr marL="1828706" marR="0" lvl="4" indent="-12606" algn="ctr" rtl="0">
              <a:spcBef>
                <a:spcPts val="0"/>
              </a:spcBef>
              <a:spcAft>
                <a:spcPts val="0"/>
              </a:spcAft>
              <a:buNone/>
              <a:defRPr sz="4300" b="0" i="0" u="none" strike="noStrike" cap="none">
                <a:solidFill>
                  <a:srgbClr val="000000"/>
                </a:solidFill>
                <a:latin typeface="Helvetica Neue"/>
                <a:ea typeface="Helvetica Neue"/>
                <a:cs typeface="Helvetica Neue"/>
                <a:sym typeface="Helvetica Neue"/>
              </a:defRPr>
            </a:lvl5pPr>
            <a:lvl6pPr marL="2285884" marR="0" lvl="5" indent="-12583" algn="l" rtl="0">
              <a:spcBef>
                <a:spcPts val="0"/>
              </a:spcBef>
              <a:buNone/>
              <a:defRPr sz="4300" b="0" i="0" u="none" strike="noStrike" cap="none">
                <a:solidFill>
                  <a:srgbClr val="000000"/>
                </a:solidFill>
                <a:latin typeface="Helvetica Neue"/>
                <a:ea typeface="Helvetica Neue"/>
                <a:cs typeface="Helvetica Neue"/>
                <a:sym typeface="Helvetica Neue"/>
              </a:defRPr>
            </a:lvl6pPr>
            <a:lvl7pPr marL="2743060" marR="0" lvl="6" indent="-12560" algn="l" rtl="0">
              <a:spcBef>
                <a:spcPts val="0"/>
              </a:spcBef>
              <a:buNone/>
              <a:defRPr sz="4300" b="0" i="0" u="none" strike="noStrike" cap="none">
                <a:solidFill>
                  <a:srgbClr val="000000"/>
                </a:solidFill>
                <a:latin typeface="Helvetica Neue"/>
                <a:ea typeface="Helvetica Neue"/>
                <a:cs typeface="Helvetica Neue"/>
                <a:sym typeface="Helvetica Neue"/>
              </a:defRPr>
            </a:lvl7pPr>
            <a:lvl8pPr marL="3200236" marR="0" lvl="7" indent="-12536" algn="l" rtl="0">
              <a:spcBef>
                <a:spcPts val="0"/>
              </a:spcBef>
              <a:buNone/>
              <a:defRPr sz="4300" b="0" i="0" u="none" strike="noStrike" cap="none">
                <a:solidFill>
                  <a:srgbClr val="000000"/>
                </a:solidFill>
                <a:latin typeface="Helvetica Neue"/>
                <a:ea typeface="Helvetica Neue"/>
                <a:cs typeface="Helvetica Neue"/>
                <a:sym typeface="Helvetica Neue"/>
              </a:defRPr>
            </a:lvl8pPr>
            <a:lvl9pPr marL="3657413" marR="0" lvl="8" indent="-12513" algn="l" rtl="0">
              <a:spcBef>
                <a:spcPts val="0"/>
              </a:spcBef>
              <a:buNone/>
              <a:defRPr sz="4300" b="0" i="0" u="none" strike="noStrike" cap="none">
                <a:solidFill>
                  <a:srgbClr val="000000"/>
                </a:solidFill>
                <a:latin typeface="Helvetica Neue"/>
                <a:ea typeface="Helvetica Neue"/>
                <a:cs typeface="Helvetica Neue"/>
                <a:sym typeface="Helvetica Neue"/>
              </a:defRPr>
            </a:lvl9pPr>
          </a:lstStyle>
          <a:p>
            <a:endParaRPr/>
          </a:p>
        </p:txBody>
      </p:sp>
      <p:sp>
        <p:nvSpPr>
          <p:cNvPr id="18" name="Shape 18"/>
          <p:cNvSpPr txBox="1">
            <a:spLocks noGrp="1"/>
          </p:cNvSpPr>
          <p:nvPr>
            <p:ph type="sldNum" idx="12"/>
          </p:nvPr>
        </p:nvSpPr>
        <p:spPr>
          <a:xfrm>
            <a:off x="12250738" y="8967788"/>
            <a:ext cx="649286" cy="677861"/>
          </a:xfrm>
          <a:prstGeom prst="rect">
            <a:avLst/>
          </a:prstGeom>
          <a:noFill/>
          <a:ln>
            <a:noFill/>
          </a:ln>
        </p:spPr>
        <p:txBody>
          <a:bodyPr lIns="130025" tIns="65000" rIns="130025" bIns="65000" anchor="b" anchorCtr="0">
            <a:noAutofit/>
          </a:bodyPr>
          <a:lstStyle/>
          <a:p>
            <a:pPr marL="0" marR="0" lvl="0" indent="0" algn="ctr" rtl="0">
              <a:spcBef>
                <a:spcPts val="0"/>
              </a:spcBef>
              <a:spcAft>
                <a:spcPts val="0"/>
              </a:spcAft>
              <a:buSzPct val="25000"/>
              <a:buNone/>
            </a:pPr>
            <a:fld id="{00000000-1234-1234-1234-123412341234}" type="slidenum">
              <a:rPr lang="en-US" sz="1700" b="0" u="none">
                <a:solidFill>
                  <a:srgbClr val="B5A788"/>
                </a:solidFill>
                <a:latin typeface="Helvetica Neue"/>
                <a:ea typeface="Helvetica Neue"/>
                <a:cs typeface="Helvetica Neue"/>
                <a:sym typeface="Helvetica Neue"/>
              </a:rPr>
              <a:t>‹#›</a:t>
            </a:fld>
            <a:endParaRPr lang="en-US" sz="1700" b="0" u="none">
              <a:solidFill>
                <a:srgbClr val="B5A788"/>
              </a:solidFill>
              <a:latin typeface="Helvetica Neue"/>
              <a:ea typeface="Helvetica Neue"/>
              <a:cs typeface="Helvetica Neue"/>
              <a:sym typeface="Helvetica Neue"/>
            </a:endParaRPr>
          </a:p>
        </p:txBody>
      </p:sp>
      <p:sp>
        <p:nvSpPr>
          <p:cNvPr id="19" name="Shape 19"/>
          <p:cNvSpPr/>
          <p:nvPr/>
        </p:nvSpPr>
        <p:spPr>
          <a:xfrm>
            <a:off x="1443037" y="0"/>
            <a:ext cx="104774" cy="9753599"/>
          </a:xfrm>
          <a:prstGeom prst="rect">
            <a:avLst/>
          </a:prstGeom>
          <a:solidFill>
            <a:schemeClr val="lt1"/>
          </a:solidFill>
          <a:ln>
            <a:noFill/>
          </a:ln>
          <a:effectLst>
            <a:outerShdw blurRad="38550" dist="38000" dir="10800000" algn="tl" rotWithShape="0">
              <a:srgbClr val="706B5F">
                <a:alpha val="24705"/>
              </a:srgbClr>
            </a:outerShdw>
          </a:effectLst>
        </p:spPr>
        <p:txBody>
          <a:bodyPr lIns="130025" tIns="65000" rIns="130025" bIns="65000" anchor="ctr" anchorCtr="0">
            <a:noAutofit/>
          </a:bodyPr>
          <a:lstStyle/>
          <a:p>
            <a:pPr marL="0" marR="0" lvl="0" indent="0" algn="ctr" rtl="0">
              <a:spcBef>
                <a:spcPts val="0"/>
              </a:spcBef>
              <a:spcAft>
                <a:spcPts val="0"/>
              </a:spcAft>
              <a:buNone/>
            </a:pPr>
            <a:endParaRPr sz="4300">
              <a:solidFill>
                <a:srgbClr val="FFFFFF"/>
              </a:solidFill>
              <a:latin typeface="Cabin"/>
              <a:ea typeface="Cabin"/>
              <a:cs typeface="Cabin"/>
              <a:sym typeface="Cabin"/>
            </a:endParaRPr>
          </a:p>
        </p:txBody>
      </p:sp>
    </p:spTree>
    <p:extLst>
      <p:ext uri="{BB962C8B-B14F-4D97-AF65-F5344CB8AC3E}">
        <p14:creationId xmlns:p14="http://schemas.microsoft.com/office/powerpoint/2010/main" val="1397588077"/>
      </p:ext>
    </p:extLst>
  </p:cSld>
  <p:clrMap bg1="lt1" tx1="dk1" bg2="dk2" tx2="lt2" accent1="accent1" accent2="accent2" accent3="accent3" accent4="accent4" accent5="accent5" accent6="accent6" hlink="hlink" folHlink="folHlink"/>
  <p:sldLayoutIdLst>
    <p:sldLayoutId id="2147486804" r:id="rId1"/>
    <p:sldLayoutId id="2147486806" r:id="rId2"/>
    <p:sldLayoutId id="2147486807" r:id="rId3"/>
    <p:sldLayoutId id="2147486808" r:id="rId4"/>
    <p:sldLayoutId id="2147486809" r:id="rId5"/>
    <p:sldLayoutId id="2147486810" r:id="rId6"/>
    <p:sldLayoutId id="2147486811" r:id="rId7"/>
    <p:sldLayoutId id="2147486812" r:id="rId8"/>
    <p:sldLayoutId id="2147486813" r:id="rId9"/>
    <p:sldLayoutId id="2147486814" r:id="rId10"/>
    <p:sldLayoutId id="214748681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odeforces.com/" TargetMode="External"/><Relationship Id="rId3" Type="http://schemas.openxmlformats.org/officeDocument/2006/relationships/hyperlink" Target="https://uva.onlinejudge.or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hart" Target="../charts/char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hyperlink" Target="http://monash.edu/students/support/" TargetMode="External"/><Relationship Id="rId4" Type="http://schemas.openxmlformats.org/officeDocument/2006/relationships/hyperlink" Target="http://www.infotech.monash.edu.au/resources/student/" TargetMode="External"/><Relationship Id="rId1" Type="http://schemas.openxmlformats.org/officeDocument/2006/relationships/slideLayout" Target="../slideLayouts/slideLayout2.xml"/><Relationship Id="rId2" Type="http://schemas.openxmlformats.org/officeDocument/2006/relationships/hyperlink" Target="http://www.monash.edu.au/lls/llonline/"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disabilitysupportservices@monash.edu"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jpg"/><Relationship Id="rId5" Type="http://schemas.openxmlformats.org/officeDocument/2006/relationships/image" Target="../media/image12.jpg"/><Relationship Id="rId6"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xfrm>
            <a:off x="863600" y="762000"/>
            <a:ext cx="11874500" cy="2666999"/>
          </a:xfrm>
        </p:spPr>
        <p:txBody>
          <a:bodyPr rIns="50797">
            <a:normAutofit fontScale="90000"/>
          </a:bodyPr>
          <a:lstStyle/>
          <a:p>
            <a:pPr algn="ctr" eaLnBrk="1" hangingPunct="1"/>
            <a:r>
              <a:rPr lang="en-US" sz="5500" dirty="0">
                <a:effectLst>
                  <a:outerShdw blurRad="38100" dist="38100" dir="2700000" algn="tl">
                    <a:srgbClr val="C0C0C0"/>
                  </a:outerShdw>
                </a:effectLst>
              </a:rPr>
              <a:t>FIT1045: Algorithms and Programming Fundamentals in Python</a:t>
            </a:r>
            <a:br>
              <a:rPr lang="en-US" sz="5500" dirty="0">
                <a:effectLst>
                  <a:outerShdw blurRad="38100" dist="38100" dir="2700000" algn="tl">
                    <a:srgbClr val="C0C0C0"/>
                  </a:outerShdw>
                </a:effectLst>
              </a:rPr>
            </a:br>
            <a:r>
              <a:rPr lang="en-US" sz="5500" dirty="0">
                <a:solidFill>
                  <a:srgbClr val="00B0F0"/>
                </a:solidFill>
                <a:effectLst>
                  <a:outerShdw blurRad="38100" dist="38100" dir="2700000" algn="tl">
                    <a:srgbClr val="C0C0C0"/>
                  </a:outerShdw>
                </a:effectLst>
              </a:rPr>
              <a:t>Lecture 1</a:t>
            </a:r>
            <a:br>
              <a:rPr lang="en-US" sz="5500" dirty="0">
                <a:solidFill>
                  <a:srgbClr val="00B0F0"/>
                </a:solidFill>
                <a:effectLst>
                  <a:outerShdw blurRad="38100" dist="38100" dir="2700000" algn="tl">
                    <a:srgbClr val="C0C0C0"/>
                  </a:outerShdw>
                </a:effectLst>
              </a:rPr>
            </a:br>
            <a:r>
              <a:rPr lang="en-US" sz="5500" dirty="0">
                <a:solidFill>
                  <a:srgbClr val="00B0F0"/>
                </a:solidFill>
                <a:effectLst>
                  <a:outerShdw blurRad="38100" dist="38100" dir="2700000" algn="tl">
                    <a:srgbClr val="C0C0C0"/>
                  </a:outerShdw>
                </a:effectLst>
              </a:rPr>
              <a:t>Introduction to Algorithms</a:t>
            </a:r>
          </a:p>
        </p:txBody>
      </p:sp>
      <p:sp>
        <p:nvSpPr>
          <p:cNvPr id="4" name="Slide Number Placeholder 5"/>
          <p:cNvSpPr>
            <a:spLocks noGrp="1"/>
          </p:cNvSpPr>
          <p:nvPr>
            <p:ph type="sldNum" sz="quarter" idx="12"/>
          </p:nvPr>
        </p:nvSpPr>
        <p:spPr/>
        <p:txBody>
          <a:bodyPr/>
          <a:lstStyle>
            <a:lvl1pPr eaLnBrk="0" hangingPunct="0">
              <a:defRPr sz="4300">
                <a:solidFill>
                  <a:srgbClr val="000000"/>
                </a:solidFill>
                <a:latin typeface="Helvetica Neue Light" pitchFamily="-84" charset="0"/>
                <a:ea typeface="ヒラギノ角ゴ ProN W3" pitchFamily="-84" charset="-128"/>
                <a:sym typeface="Helvetica Neue Light" pitchFamily="-84" charset="0"/>
              </a:defRPr>
            </a:lvl1pPr>
            <a:lvl2pPr marL="742912" indent="-285736" eaLnBrk="0" hangingPunct="0">
              <a:defRPr sz="4300">
                <a:solidFill>
                  <a:srgbClr val="000000"/>
                </a:solidFill>
                <a:latin typeface="Helvetica Neue Light" pitchFamily="-84" charset="0"/>
                <a:ea typeface="ヒラギノ角ゴ ProN W3" pitchFamily="-84" charset="-128"/>
                <a:sym typeface="Helvetica Neue Light" pitchFamily="-84" charset="0"/>
              </a:defRPr>
            </a:lvl2pPr>
            <a:lvl3pPr marL="1142941"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3pPr>
            <a:lvl4pPr marL="1600119"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4pPr>
            <a:lvl5pPr marL="2057295"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5pPr>
            <a:lvl6pPr marL="251447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6pPr>
            <a:lvl7pPr marL="2971649"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7pPr>
            <a:lvl8pPr marL="3428825"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8pPr>
            <a:lvl9pPr marL="388600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8CDB53D0-DD85-493E-890D-070CE69E2D96}" type="slidenum">
              <a:rPr lang="en-US" sz="1700">
                <a:solidFill>
                  <a:srgbClr val="B5A788"/>
                </a:solidFill>
              </a:rPr>
              <a:pPr eaLnBrk="1" hangingPunct="1"/>
              <a:t>1</a:t>
            </a:fld>
            <a:endParaRPr lang="en-US" sz="1700">
              <a:solidFill>
                <a:srgbClr val="B5A788"/>
              </a:solidFill>
            </a:endParaRPr>
          </a:p>
        </p:txBody>
      </p:sp>
      <p:sp>
        <p:nvSpPr>
          <p:cNvPr id="210947" name="Rectangle 2"/>
          <p:cNvSpPr>
            <a:spLocks/>
          </p:cNvSpPr>
          <p:nvPr/>
        </p:nvSpPr>
        <p:spPr bwMode="auto">
          <a:xfrm>
            <a:off x="1392238" y="8851901"/>
            <a:ext cx="102108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b"/>
          <a:lstStyle/>
          <a:p>
            <a:r>
              <a:rPr lang="en-US" sz="900">
                <a:solidFill>
                  <a:schemeClr val="tx1"/>
                </a:solidFill>
                <a:latin typeface="Arial" pitchFamily="34" charset="0"/>
                <a:ea typeface="MS PGothic" pitchFamily="34" charset="-128"/>
                <a:sym typeface="Arial" pitchFamily="34" charset="0"/>
              </a:rPr>
              <a:t>COMMONWEALTH OF AUSTRALIA</a:t>
            </a:r>
          </a:p>
          <a:p>
            <a:r>
              <a:rPr lang="en-US" sz="900">
                <a:solidFill>
                  <a:schemeClr val="tx1"/>
                </a:solidFill>
                <a:latin typeface="Arial" pitchFamily="34" charset="0"/>
                <a:ea typeface="MS PGothic" pitchFamily="34" charset="-128"/>
                <a:sym typeface="Arial" pitchFamily="34" charset="0"/>
              </a:rPr>
              <a:t>Copyright Regulations 1969</a:t>
            </a:r>
          </a:p>
          <a:p>
            <a:r>
              <a:rPr lang="en-US" sz="900">
                <a:solidFill>
                  <a:schemeClr val="tx1"/>
                </a:solidFill>
                <a:latin typeface="Arial" pitchFamily="34" charset="0"/>
                <a:ea typeface="MS PGothic" pitchFamily="34" charset="-128"/>
                <a:sym typeface="Arial" pitchFamily="34" charset="0"/>
              </a:rPr>
              <a:t>WARNING</a:t>
            </a:r>
          </a:p>
          <a:p>
            <a:r>
              <a:rPr lang="en-US" sz="900">
                <a:solidFill>
                  <a:schemeClr val="tx1"/>
                </a:solidFill>
                <a:latin typeface="Arial" pitchFamily="34" charset="0"/>
                <a:ea typeface="MS PGothic" pitchFamily="34" charset="-128"/>
                <a:sym typeface="Arial" pitchFamily="34" charset="0"/>
              </a:rPr>
              <a:t>This material has been reproduced and communicated to you by or on behalf of Monash University pursuant to Part VB of the Copyright Act 1968 (the Act).The material in this communication may be subject to copyright under the Act.Any further reproduction or communication of this material by you may be the subject of copyright protection under the Act.</a:t>
            </a:r>
          </a:p>
          <a:p>
            <a:r>
              <a:rPr lang="en-US" sz="900">
                <a:solidFill>
                  <a:schemeClr val="tx1"/>
                </a:solidFill>
                <a:latin typeface="Arial" pitchFamily="34" charset="0"/>
                <a:ea typeface="MS PGothic" pitchFamily="34" charset="-128"/>
                <a:sym typeface="Arial" pitchFamily="34" charset="0"/>
              </a:rPr>
              <a:t>Do not remove this notice.</a:t>
            </a:r>
          </a:p>
        </p:txBody>
      </p:sp>
      <p:pic>
        <p:nvPicPr>
          <p:cNvPr id="210948" name="Picture 6" descr="Hexahedra_Stacked_II_300dpi.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64600" y="3810000"/>
            <a:ext cx="3759201"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949" name="Rectangle 4"/>
          <p:cNvSpPr>
            <a:spLocks/>
          </p:cNvSpPr>
          <p:nvPr/>
        </p:nvSpPr>
        <p:spPr bwMode="auto">
          <a:xfrm rot="-5400000">
            <a:off x="-3022600" y="5867401"/>
            <a:ext cx="6781800" cy="22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b"/>
          <a:lstStyle/>
          <a:p>
            <a:r>
              <a:rPr lang="en-US" sz="900">
                <a:solidFill>
                  <a:schemeClr val="tx1"/>
                </a:solidFill>
                <a:ea typeface="MS PGothic" pitchFamily="34" charset="-128"/>
              </a:rPr>
              <a:t>Images at </a:t>
            </a:r>
            <a:r>
              <a:rPr lang="pl-PL" sz="900">
                <a:solidFill>
                  <a:schemeClr val="tx1"/>
                </a:solidFill>
                <a:ea typeface="MS PGothic" pitchFamily="34" charset="-128"/>
              </a:rPr>
              <a:t>http://bloggertowordpresstestblog.blogspot.com.au/2009/11/michael-hansmeyer-solids-at-smallspace.html</a:t>
            </a:r>
            <a:r>
              <a:rPr lang="en-US" sz="900">
                <a:solidFill>
                  <a:schemeClr val="tx1"/>
                </a:solidFill>
                <a:ea typeface="MS PGothic" pitchFamily="34" charset="-128"/>
              </a:rPr>
              <a:t>:</a:t>
            </a:r>
          </a:p>
        </p:txBody>
      </p:sp>
      <p:pic>
        <p:nvPicPr>
          <p:cNvPr id="210950" name="Picture 1" descr="Hexahedra_Stacked_VI_300dpi.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2200" y="3810000"/>
            <a:ext cx="3759201"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99477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xfrm>
            <a:off x="2041527" y="390525"/>
            <a:ext cx="10664825" cy="1625600"/>
          </a:xfrm>
        </p:spPr>
        <p:txBody>
          <a:bodyPr rIns="50797">
            <a:normAutofit fontScale="90000"/>
          </a:bodyPr>
          <a:lstStyle/>
          <a:p>
            <a:pPr eaLnBrk="1" hangingPunct="1"/>
            <a:r>
              <a:rPr lang="en-US" sz="5500" dirty="0">
                <a:effectLst>
                  <a:outerShdw blurRad="38100" dist="38100" dir="2700000" algn="tl">
                    <a:srgbClr val="C0C0C0"/>
                  </a:outerShdw>
                </a:effectLst>
              </a:rPr>
              <a:t>A recipe </a:t>
            </a:r>
            <a:br>
              <a:rPr lang="en-US" sz="5500" dirty="0">
                <a:effectLst>
                  <a:outerShdw blurRad="38100" dist="38100" dir="2700000" algn="tl">
                    <a:srgbClr val="C0C0C0"/>
                  </a:outerShdw>
                </a:effectLst>
              </a:rPr>
            </a:br>
            <a:r>
              <a:rPr lang="en-US" sz="5500" dirty="0">
                <a:effectLst>
                  <a:outerShdw blurRad="38100" dist="38100" dir="2700000" algn="tl">
                    <a:srgbClr val="C0C0C0"/>
                  </a:outerShdw>
                </a:effectLst>
              </a:rPr>
              <a:t>(</a:t>
            </a:r>
            <a:r>
              <a:rPr lang="en-US" sz="5500" i="1" dirty="0">
                <a:effectLst>
                  <a:outerShdw blurRad="38100" dist="38100" dir="2700000" algn="tl">
                    <a:srgbClr val="C0C0C0"/>
                  </a:outerShdw>
                </a:effectLst>
              </a:rPr>
              <a:t>Mousseline au </a:t>
            </a:r>
            <a:r>
              <a:rPr lang="en-US" sz="5500" i="1" dirty="0" err="1">
                <a:effectLst>
                  <a:outerShdw blurRad="38100" dist="38100" dir="2700000" algn="tl">
                    <a:srgbClr val="C0C0C0"/>
                  </a:outerShdw>
                </a:effectLst>
              </a:rPr>
              <a:t>chocolat</a:t>
            </a:r>
            <a:r>
              <a:rPr lang="en-US" sz="5500" dirty="0">
                <a:effectLst>
                  <a:outerShdw blurRad="38100" dist="38100" dir="2700000" algn="tl">
                    <a:srgbClr val="C0C0C0"/>
                  </a:outerShdw>
                </a:effectLst>
              </a:rPr>
              <a:t>)</a:t>
            </a:r>
          </a:p>
        </p:txBody>
      </p:sp>
      <p:sp>
        <p:nvSpPr>
          <p:cNvPr id="4" name="Slide Number Placeholder 4"/>
          <p:cNvSpPr>
            <a:spLocks noGrp="1"/>
          </p:cNvSpPr>
          <p:nvPr>
            <p:ph type="sldNum" sz="quarter" idx="12"/>
          </p:nvPr>
        </p:nvSpPr>
        <p:spPr/>
        <p:txBody>
          <a:bodyPr/>
          <a:lstStyle>
            <a:lvl1pPr eaLnBrk="0" hangingPunct="0">
              <a:defRPr sz="4300">
                <a:solidFill>
                  <a:srgbClr val="000000"/>
                </a:solidFill>
                <a:latin typeface="Helvetica Neue Light" pitchFamily="-84" charset="0"/>
                <a:ea typeface="ヒラギノ角ゴ ProN W3" pitchFamily="-84" charset="-128"/>
                <a:sym typeface="Helvetica Neue Light" pitchFamily="-84" charset="0"/>
              </a:defRPr>
            </a:lvl1pPr>
            <a:lvl2pPr marL="742912" indent="-285736" eaLnBrk="0" hangingPunct="0">
              <a:defRPr sz="4300">
                <a:solidFill>
                  <a:srgbClr val="000000"/>
                </a:solidFill>
                <a:latin typeface="Helvetica Neue Light" pitchFamily="-84" charset="0"/>
                <a:ea typeface="ヒラギノ角ゴ ProN W3" pitchFamily="-84" charset="-128"/>
                <a:sym typeface="Helvetica Neue Light" pitchFamily="-84" charset="0"/>
              </a:defRPr>
            </a:lvl2pPr>
            <a:lvl3pPr marL="1142941"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3pPr>
            <a:lvl4pPr marL="1600119"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4pPr>
            <a:lvl5pPr marL="2057295"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5pPr>
            <a:lvl6pPr marL="251447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6pPr>
            <a:lvl7pPr marL="2971649"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7pPr>
            <a:lvl8pPr marL="3428825"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8pPr>
            <a:lvl9pPr marL="388600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9310D16D-55D8-4581-93E4-05281E7B937D}" type="slidenum">
              <a:rPr lang="en-US" sz="1700">
                <a:solidFill>
                  <a:srgbClr val="B5A788"/>
                </a:solidFill>
              </a:rPr>
              <a:pPr eaLnBrk="1" hangingPunct="1"/>
              <a:t>10</a:t>
            </a:fld>
            <a:endParaRPr lang="en-US" sz="1700">
              <a:solidFill>
                <a:srgbClr val="B5A788"/>
              </a:solidFill>
            </a:endParaRPr>
          </a:p>
        </p:txBody>
      </p:sp>
      <p:sp>
        <p:nvSpPr>
          <p:cNvPr id="216067" name="Rectangle 2"/>
          <p:cNvSpPr>
            <a:spLocks noGrp="1" noChangeArrowheads="1"/>
          </p:cNvSpPr>
          <p:nvPr>
            <p:ph type="body" idx="4294967295"/>
          </p:nvPr>
        </p:nvSpPr>
        <p:spPr>
          <a:xfrm>
            <a:off x="1252330" y="2032690"/>
            <a:ext cx="11734800" cy="5867401"/>
          </a:xfrm>
        </p:spPr>
        <p:txBody>
          <a:bodyPr rIns="50797"/>
          <a:lstStyle/>
          <a:p>
            <a:pPr algn="ctr" eaLnBrk="1" hangingPunct="1">
              <a:buFont typeface="Wingdings" pitchFamily="2" charset="2"/>
              <a:buNone/>
            </a:pPr>
            <a:r>
              <a:rPr lang="en-US" sz="3100" dirty="0">
                <a:latin typeface="Apple Chancery" pitchFamily="-84" charset="0"/>
                <a:sym typeface="Geneva" pitchFamily="-84" charset="0"/>
              </a:rPr>
              <a:t>Melt chocolate and 2 tablespoons water in double boiler. When melted, stir in powdered sugar; add butter bit by bit. Set aside. Beat egg yolks until thick and lemon-colored, about 5 minutes. Gently fold in chocolate. Reheat slightly to melt chocolate, if necessary. Stir in rum and vanilla. Beat egg whites until foamy. Beat in 2 tablespoons sugar; beat until stiff peaks form. Gently fold whites into chocolate-yolk mixture. Pour into individual serving dishes. Chill at least 4 hours. Serve with whipped cream, if desired. Makes 6 to 8 servings.</a:t>
            </a:r>
          </a:p>
          <a:p>
            <a:pPr algn="ctr" eaLnBrk="1" hangingPunct="1">
              <a:buFont typeface="Wingdings" pitchFamily="2" charset="2"/>
              <a:buNone/>
            </a:pPr>
            <a:endParaRPr lang="en-US" sz="4000" dirty="0">
              <a:latin typeface="Freestyle Script" pitchFamily="66" charset="0"/>
              <a:sym typeface="Geneva" pitchFamily="-84" charset="0"/>
            </a:endParaRPr>
          </a:p>
          <a:p>
            <a:pPr algn="r" eaLnBrk="1" hangingPunct="1">
              <a:buFont typeface="Wingdings" pitchFamily="2" charset="2"/>
              <a:buNone/>
            </a:pPr>
            <a:r>
              <a:rPr lang="en-US" sz="2800" dirty="0">
                <a:latin typeface="Times New Roman" pitchFamily="18" charset="0"/>
                <a:sym typeface="Geneva" pitchFamily="-84" charset="0"/>
              </a:rPr>
              <a:t>Sinclair and Malinowski, French Cooking, </a:t>
            </a:r>
            <a:r>
              <a:rPr lang="en-US" sz="2800" dirty="0" err="1">
                <a:latin typeface="Times New Roman" pitchFamily="18" charset="0"/>
                <a:sym typeface="Geneva" pitchFamily="-84" charset="0"/>
              </a:rPr>
              <a:t>Weathvane</a:t>
            </a:r>
            <a:r>
              <a:rPr lang="en-US" sz="2800" dirty="0">
                <a:latin typeface="Times New Roman" pitchFamily="18" charset="0"/>
                <a:sym typeface="Geneva" pitchFamily="-84" charset="0"/>
              </a:rPr>
              <a:t> Books, 1978</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Algorithm</a:t>
            </a:r>
          </a:p>
        </p:txBody>
      </p:sp>
      <p:sp>
        <p:nvSpPr>
          <p:cNvPr id="3" name="Content Placeholder 2"/>
          <p:cNvSpPr>
            <a:spLocks noGrp="1"/>
          </p:cNvSpPr>
          <p:nvPr>
            <p:ph idx="1"/>
          </p:nvPr>
        </p:nvSpPr>
        <p:spPr/>
        <p:txBody>
          <a:bodyPr/>
          <a:lstStyle/>
          <a:p>
            <a:pPr marL="1031868" indent="-914400">
              <a:buFont typeface="+mj-lt"/>
              <a:buAutoNum type="arabicPeriod"/>
            </a:pPr>
            <a:r>
              <a:rPr lang="en-US" dirty="0"/>
              <a:t>Fold paper in half.</a:t>
            </a:r>
          </a:p>
          <a:p>
            <a:pPr marL="1031868" indent="-914400">
              <a:buFont typeface="+mj-lt"/>
              <a:buAutoNum type="arabicPeriod"/>
            </a:pPr>
            <a:r>
              <a:rPr lang="en-US" dirty="0"/>
              <a:t>Unfold and then fold the corners into the center line.</a:t>
            </a:r>
          </a:p>
          <a:p>
            <a:pPr marL="1031868" indent="-914400">
              <a:buFont typeface="+mj-lt"/>
              <a:buAutoNum type="arabicPeriod"/>
            </a:pPr>
            <a:r>
              <a:rPr lang="en-US" dirty="0"/>
              <a:t>Fold the top edges to the center.</a:t>
            </a:r>
          </a:p>
          <a:p>
            <a:pPr marL="1031868" indent="-914400">
              <a:buFont typeface="+mj-lt"/>
              <a:buAutoNum type="arabicPeriod"/>
            </a:pPr>
            <a:r>
              <a:rPr lang="en-US" dirty="0"/>
              <a:t>Fold the paper in half.</a:t>
            </a:r>
          </a:p>
          <a:p>
            <a:pPr marL="1031868" indent="-914400">
              <a:buFont typeface="+mj-lt"/>
              <a:buAutoNum type="arabicPeriod"/>
            </a:pPr>
            <a:r>
              <a:rPr lang="en-US" dirty="0"/>
              <a:t>Fold the sides down to meet the bottom edge of the paper.</a:t>
            </a:r>
          </a:p>
          <a:p>
            <a:pPr marL="117468"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616BDAB8-770B-4757-85D9-A53B69A7B04F}" type="slidenum">
              <a:rPr lang="en-US" smtClean="0"/>
              <a:pPr/>
              <a:t>11</a:t>
            </a:fld>
            <a:endParaRPr lang="en-US"/>
          </a:p>
        </p:txBody>
      </p:sp>
    </p:spTree>
    <p:extLst>
      <p:ext uri="{BB962C8B-B14F-4D97-AF65-F5344CB8AC3E}">
        <p14:creationId xmlns:p14="http://schemas.microsoft.com/office/powerpoint/2010/main" val="102424600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hangingPunct="1"/>
            <a:r>
              <a:rPr lang="en-US">
                <a:effectLst>
                  <a:outerShdw blurRad="38100" dist="38100" dir="2700000" algn="tl">
                    <a:srgbClr val="C0C0C0"/>
                  </a:outerShdw>
                </a:effectLst>
              </a:rPr>
              <a:t>Definition</a:t>
            </a:r>
          </a:p>
        </p:txBody>
      </p:sp>
      <p:sp>
        <p:nvSpPr>
          <p:cNvPr id="5" name="Content Placeholder 4"/>
          <p:cNvSpPr>
            <a:spLocks noGrp="1"/>
          </p:cNvSpPr>
          <p:nvPr>
            <p:ph idx="1"/>
          </p:nvPr>
        </p:nvSpPr>
        <p:spPr>
          <a:xfrm>
            <a:off x="1625600" y="1828800"/>
            <a:ext cx="11379200" cy="7467600"/>
          </a:xfrm>
        </p:spPr>
        <p:txBody>
          <a:bodyPr>
            <a:normAutofit fontScale="85000" lnSpcReduction="20000"/>
          </a:bodyPr>
          <a:lstStyle/>
          <a:p>
            <a:pPr marL="115882" indent="0" eaLnBrk="1" hangingPunct="1">
              <a:lnSpc>
                <a:spcPct val="80000"/>
              </a:lnSpc>
              <a:buNone/>
            </a:pPr>
            <a:r>
              <a:rPr lang="en-US" sz="4000" i="1" dirty="0"/>
              <a:t>A finite sequence of steps written </a:t>
            </a:r>
            <a:r>
              <a:rPr lang="en-US" sz="4000" b="1" i="1" u="sng" dirty="0"/>
              <a:t>for an agent</a:t>
            </a:r>
            <a:r>
              <a:rPr lang="en-US" sz="4000" i="1" dirty="0"/>
              <a:t> (e.g., computer, chef) to solve a problem with the following properties:</a:t>
            </a:r>
            <a:endParaRPr lang="en-US" sz="3100" i="1" dirty="0"/>
          </a:p>
          <a:p>
            <a:pPr marL="115882" indent="0" eaLnBrk="1" hangingPunct="1">
              <a:lnSpc>
                <a:spcPct val="80000"/>
              </a:lnSpc>
            </a:pPr>
            <a:endParaRPr lang="en-US" sz="3100" dirty="0"/>
          </a:p>
          <a:p>
            <a:pPr marL="115882" indent="0" eaLnBrk="1" hangingPunct="1">
              <a:lnSpc>
                <a:spcPct val="80000"/>
              </a:lnSpc>
            </a:pPr>
            <a:r>
              <a:rPr lang="en-US" sz="3100" dirty="0"/>
              <a:t>Definiteness</a:t>
            </a:r>
          </a:p>
          <a:p>
            <a:pPr lvl="1" eaLnBrk="1" hangingPunct="1">
              <a:lnSpc>
                <a:spcPct val="80000"/>
              </a:lnSpc>
            </a:pPr>
            <a:r>
              <a:rPr lang="en-US" sz="2800" dirty="0"/>
              <a:t>Each step must be precisely and unambiguously specified for the agent.</a:t>
            </a:r>
          </a:p>
          <a:p>
            <a:pPr eaLnBrk="1" hangingPunct="1">
              <a:lnSpc>
                <a:spcPct val="80000"/>
              </a:lnSpc>
            </a:pPr>
            <a:r>
              <a:rPr lang="en-US" sz="3700" dirty="0"/>
              <a:t>Input</a:t>
            </a:r>
          </a:p>
          <a:p>
            <a:pPr lvl="1" eaLnBrk="1" hangingPunct="1">
              <a:lnSpc>
                <a:spcPct val="80000"/>
              </a:lnSpc>
            </a:pPr>
            <a:r>
              <a:rPr lang="en-US" sz="2800" dirty="0"/>
              <a:t>Zero or more.</a:t>
            </a:r>
          </a:p>
          <a:p>
            <a:pPr marL="115882" indent="0" eaLnBrk="1" hangingPunct="1">
              <a:lnSpc>
                <a:spcPct val="80000"/>
              </a:lnSpc>
            </a:pPr>
            <a:r>
              <a:rPr lang="en-US" sz="3100" dirty="0"/>
              <a:t> Output</a:t>
            </a:r>
          </a:p>
          <a:p>
            <a:pPr lvl="1" eaLnBrk="1" hangingPunct="1">
              <a:lnSpc>
                <a:spcPct val="80000"/>
              </a:lnSpc>
            </a:pPr>
            <a:r>
              <a:rPr lang="en-US" sz="2800" dirty="0"/>
              <a:t>One or more.</a:t>
            </a:r>
          </a:p>
          <a:p>
            <a:pPr marL="115882" indent="0" eaLnBrk="1" hangingPunct="1">
              <a:lnSpc>
                <a:spcPct val="80000"/>
              </a:lnSpc>
            </a:pPr>
            <a:r>
              <a:rPr lang="en-US" sz="3100" dirty="0"/>
              <a:t> Effectiveness</a:t>
            </a:r>
          </a:p>
          <a:p>
            <a:pPr lvl="1" eaLnBrk="1" hangingPunct="1">
              <a:lnSpc>
                <a:spcPct val="80000"/>
              </a:lnSpc>
            </a:pPr>
            <a:r>
              <a:rPr lang="en-US" sz="2800" dirty="0"/>
              <a:t>Each step is sufficiently basic that they can be done exactly and in a finite length of time by the agent.</a:t>
            </a:r>
          </a:p>
          <a:p>
            <a:pPr marL="115882" indent="0" eaLnBrk="1" hangingPunct="1">
              <a:lnSpc>
                <a:spcPct val="80000"/>
              </a:lnSpc>
            </a:pPr>
            <a:r>
              <a:rPr lang="en-US" sz="3100" dirty="0"/>
              <a:t> Finiteness</a:t>
            </a:r>
          </a:p>
          <a:p>
            <a:pPr lvl="1" eaLnBrk="1" hangingPunct="1">
              <a:lnSpc>
                <a:spcPct val="80000"/>
              </a:lnSpc>
            </a:pPr>
            <a:r>
              <a:rPr lang="en-US" sz="2800" dirty="0"/>
              <a:t>Must always terminate after a finite number of steps.</a:t>
            </a:r>
          </a:p>
          <a:p>
            <a:pPr lvl="1" eaLnBrk="1" hangingPunct="1">
              <a:lnSpc>
                <a:spcPct val="80000"/>
              </a:lnSpc>
            </a:pPr>
            <a:r>
              <a:rPr lang="en-US" sz="2800" dirty="0"/>
              <a:t>Called process if satisfies all of the above properties except finiteness</a:t>
            </a:r>
          </a:p>
          <a:p>
            <a:pPr eaLnBrk="1" hangingPunct="1">
              <a:lnSpc>
                <a:spcPct val="80000"/>
              </a:lnSpc>
            </a:pPr>
            <a:endParaRPr lang="en-US" sz="3400" dirty="0"/>
          </a:p>
          <a:p>
            <a:pPr eaLnBrk="1" hangingPunct="1">
              <a:lnSpc>
                <a:spcPct val="80000"/>
              </a:lnSpc>
            </a:pPr>
            <a:endParaRPr lang="en-US" sz="3400" dirty="0"/>
          </a:p>
          <a:p>
            <a:pPr eaLnBrk="1" hangingPunct="1">
              <a:lnSpc>
                <a:spcPct val="80000"/>
              </a:lnSpc>
            </a:pPr>
            <a:r>
              <a:rPr lang="en-US" sz="3400" dirty="0"/>
              <a:t>Definiteness vs Effectiveness</a:t>
            </a:r>
          </a:p>
          <a:p>
            <a:pPr marL="573059" lvl="1" indent="0" eaLnBrk="1" hangingPunct="1">
              <a:lnSpc>
                <a:spcPct val="80000"/>
              </a:lnSpc>
              <a:buNone/>
            </a:pPr>
            <a:r>
              <a:rPr lang="en-US" sz="2800" dirty="0"/>
              <a:t>The agent following the instruction must</a:t>
            </a:r>
          </a:p>
          <a:p>
            <a:pPr lvl="1" eaLnBrk="1" hangingPunct="1">
              <a:lnSpc>
                <a:spcPct val="80000"/>
              </a:lnSpc>
            </a:pPr>
            <a:r>
              <a:rPr lang="en-US" sz="2800" dirty="0"/>
              <a:t>understand WHAT to do (definiteness)</a:t>
            </a:r>
          </a:p>
          <a:p>
            <a:pPr lvl="1" eaLnBrk="1" hangingPunct="1">
              <a:lnSpc>
                <a:spcPct val="80000"/>
              </a:lnSpc>
            </a:pPr>
            <a:r>
              <a:rPr lang="en-US" sz="2800" dirty="0"/>
              <a:t>be ABLE to do it (effectiveness)</a:t>
            </a:r>
          </a:p>
          <a:p>
            <a:pPr lvl="1" eaLnBrk="1" hangingPunct="1">
              <a:lnSpc>
                <a:spcPct val="80000"/>
              </a:lnSpc>
            </a:pPr>
            <a:endParaRPr lang="en-US" sz="2800" dirty="0"/>
          </a:p>
        </p:txBody>
      </p:sp>
      <p:sp>
        <p:nvSpPr>
          <p:cNvPr id="3" name="Slide Number Placeholder 2"/>
          <p:cNvSpPr>
            <a:spLocks noGrp="1"/>
          </p:cNvSpPr>
          <p:nvPr>
            <p:ph type="sldNum" sz="quarter" idx="12"/>
          </p:nvPr>
        </p:nvSpPr>
        <p:spPr/>
        <p:txBody>
          <a:bodyPr/>
          <a:lstStyle>
            <a:lvl1pPr eaLnBrk="0" hangingPunct="0">
              <a:defRPr sz="4300">
                <a:solidFill>
                  <a:srgbClr val="000000"/>
                </a:solidFill>
                <a:latin typeface="Helvetica Neue Light" pitchFamily="-84" charset="0"/>
                <a:ea typeface="ヒラギノ角ゴ ProN W3" pitchFamily="-84" charset="-128"/>
                <a:sym typeface="Helvetica Neue Light" pitchFamily="-84" charset="0"/>
              </a:defRPr>
            </a:lvl1pPr>
            <a:lvl2pPr marL="742912" indent="-285736" eaLnBrk="0" hangingPunct="0">
              <a:defRPr sz="4300">
                <a:solidFill>
                  <a:srgbClr val="000000"/>
                </a:solidFill>
                <a:latin typeface="Helvetica Neue Light" pitchFamily="-84" charset="0"/>
                <a:ea typeface="ヒラギノ角ゴ ProN W3" pitchFamily="-84" charset="-128"/>
                <a:sym typeface="Helvetica Neue Light" pitchFamily="-84" charset="0"/>
              </a:defRPr>
            </a:lvl2pPr>
            <a:lvl3pPr marL="1142941"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3pPr>
            <a:lvl4pPr marL="1600119"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4pPr>
            <a:lvl5pPr marL="2057295"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5pPr>
            <a:lvl6pPr marL="251447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6pPr>
            <a:lvl7pPr marL="2971649"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7pPr>
            <a:lvl8pPr marL="3428825"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8pPr>
            <a:lvl9pPr marL="388600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C71274FD-AA90-42EF-A4DD-CDDBD975E04D}" type="slidenum">
              <a:rPr lang="en-US" sz="1700">
                <a:solidFill>
                  <a:srgbClr val="B5A788"/>
                </a:solidFill>
              </a:rPr>
              <a:pPr eaLnBrk="1" hangingPunct="1"/>
              <a:t>12</a:t>
            </a:fld>
            <a:endParaRPr lang="en-US" sz="1700">
              <a:solidFill>
                <a:srgbClr val="B5A788"/>
              </a:solidFill>
            </a:endParaRPr>
          </a:p>
        </p:txBody>
      </p:sp>
    </p:spTree>
    <p:extLst>
      <p:ext uri="{BB962C8B-B14F-4D97-AF65-F5344CB8AC3E}">
        <p14:creationId xmlns:p14="http://schemas.microsoft.com/office/powerpoint/2010/main" val="478882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6" end="1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17" end="1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AU"/>
          </a:p>
        </p:txBody>
      </p:sp>
      <p:sp>
        <p:nvSpPr>
          <p:cNvPr id="4" name="Slide Number Placeholder 3"/>
          <p:cNvSpPr>
            <a:spLocks noGrp="1"/>
          </p:cNvSpPr>
          <p:nvPr>
            <p:ph type="sldNum" sz="quarter" idx="12"/>
          </p:nvPr>
        </p:nvSpPr>
        <p:spPr/>
        <p:txBody>
          <a:bodyPr/>
          <a:lstStyle/>
          <a:p>
            <a:fld id="{616BDAB8-770B-4757-85D9-A53B69A7B04F}" type="slidenum">
              <a:rPr lang="en-US" smtClean="0"/>
              <a:pPr/>
              <a:t>13</a:t>
            </a:fld>
            <a:endParaRPr lang="en-US"/>
          </a:p>
        </p:txBody>
      </p:sp>
      <p:pic>
        <p:nvPicPr>
          <p:cNvPr id="5" name="Picture 4"/>
          <p:cNvPicPr>
            <a:picLocks noChangeAspect="1"/>
          </p:cNvPicPr>
          <p:nvPr/>
        </p:nvPicPr>
        <p:blipFill>
          <a:blip r:embed="rId2"/>
          <a:stretch>
            <a:fillRect/>
          </a:stretch>
        </p:blipFill>
        <p:spPr>
          <a:xfrm>
            <a:off x="1701800" y="1828800"/>
            <a:ext cx="11339286" cy="6477000"/>
          </a:xfrm>
          <a:prstGeom prst="rect">
            <a:avLst/>
          </a:prstGeom>
        </p:spPr>
      </p:pic>
    </p:spTree>
    <p:extLst>
      <p:ext uri="{BB962C8B-B14F-4D97-AF65-F5344CB8AC3E}">
        <p14:creationId xmlns:p14="http://schemas.microsoft.com/office/powerpoint/2010/main" val="27515545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How to reach my office</a:t>
            </a:r>
          </a:p>
        </p:txBody>
      </p:sp>
      <p:sp>
        <p:nvSpPr>
          <p:cNvPr id="3" name="Content Placeholder 2"/>
          <p:cNvSpPr>
            <a:spLocks noGrp="1"/>
          </p:cNvSpPr>
          <p:nvPr>
            <p:ph idx="1"/>
          </p:nvPr>
        </p:nvSpPr>
        <p:spPr/>
        <p:txBody>
          <a:bodyPr/>
          <a:lstStyle/>
          <a:p>
            <a:r>
              <a:rPr lang="en-AU" dirty="0"/>
              <a:t>Go to IT building</a:t>
            </a:r>
          </a:p>
          <a:p>
            <a:r>
              <a:rPr lang="en-AU" dirty="0"/>
              <a:t>Take elevator to first floor</a:t>
            </a:r>
          </a:p>
          <a:p>
            <a:r>
              <a:rPr lang="en-AU" dirty="0"/>
              <a:t>Turn right </a:t>
            </a:r>
          </a:p>
          <a:p>
            <a:r>
              <a:rPr lang="en-AU" dirty="0"/>
              <a:t>…</a:t>
            </a:r>
          </a:p>
          <a:p>
            <a:pPr marL="117468" indent="0">
              <a:buNone/>
            </a:pPr>
            <a:endParaRPr lang="en-AU" dirty="0"/>
          </a:p>
          <a:p>
            <a:r>
              <a:rPr lang="en-AU" sz="3200" dirty="0"/>
              <a:t>“Go to IT building” does not satisfy definiteness, e.g., which IT building</a:t>
            </a:r>
          </a:p>
          <a:p>
            <a:r>
              <a:rPr lang="en-AU" sz="3200" dirty="0"/>
              <a:t>“Go to 25 Exhibition Walk, Clayton” satisfies definiteness but not effectiveness because the agent may not know how to reach there</a:t>
            </a:r>
          </a:p>
          <a:p>
            <a:endParaRPr lang="en-AU" dirty="0"/>
          </a:p>
          <a:p>
            <a:endParaRPr lang="en-AU" dirty="0"/>
          </a:p>
        </p:txBody>
      </p:sp>
      <p:sp>
        <p:nvSpPr>
          <p:cNvPr id="4" name="Slide Number Placeholder 3"/>
          <p:cNvSpPr>
            <a:spLocks noGrp="1"/>
          </p:cNvSpPr>
          <p:nvPr>
            <p:ph type="sldNum" sz="quarter" idx="12"/>
          </p:nvPr>
        </p:nvSpPr>
        <p:spPr/>
        <p:txBody>
          <a:bodyPr/>
          <a:lstStyle/>
          <a:p>
            <a:fld id="{616BDAB8-770B-4757-85D9-A53B69A7B04F}" type="slidenum">
              <a:rPr lang="en-US" smtClean="0"/>
              <a:pPr/>
              <a:t>14</a:t>
            </a:fld>
            <a:endParaRPr lang="en-US"/>
          </a:p>
        </p:txBody>
      </p:sp>
    </p:spTree>
    <p:extLst>
      <p:ext uri="{BB962C8B-B14F-4D97-AF65-F5344CB8AC3E}">
        <p14:creationId xmlns:p14="http://schemas.microsoft.com/office/powerpoint/2010/main" val="888143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1527" y="390525"/>
            <a:ext cx="10664825" cy="1625600"/>
          </a:xfrm>
        </p:spPr>
        <p:txBody>
          <a:bodyPr/>
          <a:lstStyle/>
          <a:p>
            <a:pPr eaLnBrk="1" hangingPunct="1"/>
            <a:r>
              <a:rPr lang="en-US">
                <a:effectLst>
                  <a:outerShdw blurRad="38100" dist="38100" dir="2700000" algn="tl">
                    <a:srgbClr val="C0C0C0"/>
                  </a:outerShdw>
                </a:effectLst>
              </a:rPr>
              <a:t>Level of Detail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3088" y="3352800"/>
            <a:ext cx="10969112"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a:effectLst>
                  <a:outerShdw blurRad="38100" dist="38100" dir="2700000" algn="tl">
                    <a:srgbClr val="C0C0C0"/>
                  </a:outerShdw>
                </a:effectLst>
              </a:rPr>
              <a:t>Consider</a:t>
            </a:r>
          </a:p>
        </p:txBody>
      </p:sp>
      <p:sp>
        <p:nvSpPr>
          <p:cNvPr id="220162" name="Content Placeholder 2"/>
          <p:cNvSpPr>
            <a:spLocks noGrp="1"/>
          </p:cNvSpPr>
          <p:nvPr>
            <p:ph idx="1"/>
          </p:nvPr>
        </p:nvSpPr>
        <p:spPr/>
        <p:txBody>
          <a:bodyPr/>
          <a:lstStyle/>
          <a:p>
            <a:pPr eaLnBrk="1" hangingPunct="1"/>
            <a:r>
              <a:rPr lang="en-US" dirty="0"/>
              <a:t>Recipes</a:t>
            </a:r>
          </a:p>
          <a:p>
            <a:pPr eaLnBrk="1" hangingPunct="1"/>
            <a:r>
              <a:rPr lang="en-US" dirty="0"/>
              <a:t>Navigation</a:t>
            </a:r>
          </a:p>
          <a:p>
            <a:pPr eaLnBrk="1" hangingPunct="1"/>
            <a:r>
              <a:rPr lang="en-US" dirty="0"/>
              <a:t>Installation guides</a:t>
            </a:r>
          </a:p>
          <a:p>
            <a:pPr eaLnBrk="1" hangingPunct="1"/>
            <a:r>
              <a:rPr lang="en-US" dirty="0"/>
              <a:t>Programs</a:t>
            </a:r>
          </a:p>
        </p:txBody>
      </p:sp>
      <p:sp>
        <p:nvSpPr>
          <p:cNvPr id="4" name="Slide Number Placeholder 3"/>
          <p:cNvSpPr>
            <a:spLocks noGrp="1"/>
          </p:cNvSpPr>
          <p:nvPr>
            <p:ph type="sldNum" sz="quarter" idx="12"/>
          </p:nvPr>
        </p:nvSpPr>
        <p:spPr/>
        <p:txBody>
          <a:bodyPr/>
          <a:lstStyle>
            <a:lvl1pPr eaLnBrk="0" hangingPunct="0">
              <a:defRPr sz="4300">
                <a:solidFill>
                  <a:srgbClr val="000000"/>
                </a:solidFill>
                <a:latin typeface="Helvetica Neue Light" pitchFamily="-84" charset="0"/>
                <a:ea typeface="ヒラギノ角ゴ ProN W3" pitchFamily="-84" charset="-128"/>
                <a:sym typeface="Helvetica Neue Light" pitchFamily="-84" charset="0"/>
              </a:defRPr>
            </a:lvl1pPr>
            <a:lvl2pPr marL="742912" indent="-285736" eaLnBrk="0" hangingPunct="0">
              <a:defRPr sz="4300">
                <a:solidFill>
                  <a:srgbClr val="000000"/>
                </a:solidFill>
                <a:latin typeface="Helvetica Neue Light" pitchFamily="-84" charset="0"/>
                <a:ea typeface="ヒラギノ角ゴ ProN W3" pitchFamily="-84" charset="-128"/>
                <a:sym typeface="Helvetica Neue Light" pitchFamily="-84" charset="0"/>
              </a:defRPr>
            </a:lvl2pPr>
            <a:lvl3pPr marL="1142941"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3pPr>
            <a:lvl4pPr marL="1600119"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4pPr>
            <a:lvl5pPr marL="2057295"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5pPr>
            <a:lvl6pPr marL="251447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6pPr>
            <a:lvl7pPr marL="2971649"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7pPr>
            <a:lvl8pPr marL="3428825"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8pPr>
            <a:lvl9pPr marL="388600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8CC3166F-E102-49B3-AA3B-DBC10FB2AE50}" type="slidenum">
              <a:rPr lang="en-US" sz="1700">
                <a:solidFill>
                  <a:srgbClr val="B5A788"/>
                </a:solidFill>
              </a:rPr>
              <a:pPr eaLnBrk="1" hangingPunct="1"/>
              <a:t>16</a:t>
            </a:fld>
            <a:endParaRPr lang="en-US" sz="1700">
              <a:solidFill>
                <a:srgbClr val="B5A788"/>
              </a:solidFill>
            </a:endParaRPr>
          </a:p>
        </p:txBody>
      </p:sp>
      <p:pic>
        <p:nvPicPr>
          <p:cNvPr id="220164" name="Picture 4" descr="55021af1f144cdf4ef27120069ed895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1600" y="381000"/>
            <a:ext cx="4929188" cy="8839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165" name="TextBox 5"/>
          <p:cNvSpPr txBox="1">
            <a:spLocks noChangeArrowheads="1"/>
          </p:cNvSpPr>
          <p:nvPr/>
        </p:nvSpPr>
        <p:spPr bwMode="auto">
          <a:xfrm>
            <a:off x="7950199" y="9296402"/>
            <a:ext cx="4572001"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eaLnBrk="0" hangingPunct="0">
              <a:defRPr sz="4200">
                <a:solidFill>
                  <a:srgbClr val="000000"/>
                </a:solidFill>
                <a:latin typeface="Helvetica Neue Light" pitchFamily="-84" charset="0"/>
                <a:ea typeface="ヒラギノ角ゴ ProN W3" pitchFamily="-84" charset="-128"/>
                <a:sym typeface="Helvetica Neue Light" pitchFamily="-84" charset="0"/>
              </a:defRPr>
            </a:lvl1pPr>
            <a:lvl2pPr marL="742950" indent="-285750" eaLnBrk="0" hangingPunct="0">
              <a:defRPr sz="4200">
                <a:solidFill>
                  <a:srgbClr val="000000"/>
                </a:solidFill>
                <a:latin typeface="Helvetica Neue Light" pitchFamily="-84" charset="0"/>
                <a:ea typeface="ヒラギノ角ゴ ProN W3" pitchFamily="-84" charset="-128"/>
                <a:sym typeface="Helvetica Neue Light" pitchFamily="-84" charset="0"/>
              </a:defRPr>
            </a:lvl2pPr>
            <a:lvl3pPr marL="11430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3pPr>
            <a:lvl4pPr marL="16002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4pPr>
            <a:lvl5pPr marL="20574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5pPr>
            <a:lvl6pPr marL="25146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6pPr>
            <a:lvl7pPr marL="29718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7pPr>
            <a:lvl8pPr marL="34290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8pPr>
            <a:lvl9pPr marL="38862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r>
              <a:rPr lang="en-US" sz="1000"/>
              <a:t>http://www.collegehumor.com/article/6500868/sci-fi-ikea-manuals</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am </a:t>
            </a:r>
            <a:r>
              <a:rPr lang="en-AU" dirty="0" err="1"/>
              <a:t>i</a:t>
            </a:r>
            <a:r>
              <a:rPr lang="en-AU" dirty="0"/>
              <a:t>?</a:t>
            </a:r>
          </a:p>
        </p:txBody>
      </p:sp>
      <p:sp>
        <p:nvSpPr>
          <p:cNvPr id="3" name="Content Placeholder 2"/>
          <p:cNvSpPr>
            <a:spLocks noGrp="1"/>
          </p:cNvSpPr>
          <p:nvPr>
            <p:ph idx="1"/>
          </p:nvPr>
        </p:nvSpPr>
        <p:spPr/>
        <p:txBody>
          <a:bodyPr/>
          <a:lstStyle/>
          <a:p>
            <a:pPr marL="1031868" indent="-914400">
              <a:buFont typeface="+mj-lt"/>
              <a:buAutoNum type="arabicPeriod"/>
            </a:pPr>
            <a:r>
              <a:rPr lang="en-AU" dirty="0">
                <a:solidFill>
                  <a:schemeClr val="bg1">
                    <a:lumMod val="85000"/>
                  </a:schemeClr>
                </a:solidFill>
              </a:rPr>
              <a:t>What are algorithms</a:t>
            </a:r>
          </a:p>
          <a:p>
            <a:pPr marL="1031868" indent="-914400">
              <a:buFont typeface="+mj-lt"/>
              <a:buAutoNum type="arabicPeriod"/>
            </a:pPr>
            <a:r>
              <a:rPr lang="en-AU" dirty="0">
                <a:solidFill>
                  <a:srgbClr val="00B050"/>
                </a:solidFill>
              </a:rPr>
              <a:t>Running lectures</a:t>
            </a:r>
          </a:p>
          <a:p>
            <a:pPr marL="1031868" indent="-914400">
              <a:buFont typeface="+mj-lt"/>
              <a:buAutoNum type="arabicPeriod"/>
            </a:pPr>
            <a:r>
              <a:rPr lang="en-AU" dirty="0"/>
              <a:t>Unit structure</a:t>
            </a:r>
          </a:p>
          <a:p>
            <a:pPr marL="1031868" indent="-914400">
              <a:buFont typeface="+mj-lt"/>
              <a:buAutoNum type="arabicPeriod"/>
            </a:pPr>
            <a:r>
              <a:rPr lang="en-AU" dirty="0"/>
              <a:t>Assessment</a:t>
            </a:r>
          </a:p>
          <a:p>
            <a:pPr marL="1031868" indent="-914400">
              <a:buFont typeface="+mj-lt"/>
              <a:buAutoNum type="arabicPeriod"/>
            </a:pPr>
            <a:r>
              <a:rPr lang="en-AU" dirty="0"/>
              <a:t>Getting help</a:t>
            </a:r>
          </a:p>
          <a:p>
            <a:endParaRPr lang="en-AU" dirty="0"/>
          </a:p>
        </p:txBody>
      </p:sp>
      <p:sp>
        <p:nvSpPr>
          <p:cNvPr id="4" name="Slide Number Placeholder 3"/>
          <p:cNvSpPr>
            <a:spLocks noGrp="1"/>
          </p:cNvSpPr>
          <p:nvPr>
            <p:ph type="sldNum" sz="quarter" idx="12"/>
          </p:nvPr>
        </p:nvSpPr>
        <p:spPr/>
        <p:txBody>
          <a:bodyPr/>
          <a:lstStyle/>
          <a:p>
            <a:fld id="{616BDAB8-770B-4757-85D9-A53B69A7B04F}" type="slidenum">
              <a:rPr lang="en-US" smtClean="0"/>
              <a:pPr/>
              <a:t>17</a:t>
            </a:fld>
            <a:endParaRPr lang="en-US"/>
          </a:p>
        </p:txBody>
      </p:sp>
    </p:spTree>
    <p:extLst>
      <p:ext uri="{BB962C8B-B14F-4D97-AF65-F5344CB8AC3E}">
        <p14:creationId xmlns:p14="http://schemas.microsoft.com/office/powerpoint/2010/main" val="251515737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p:txBody>
          <a:bodyPr rIns="50797"/>
          <a:lstStyle/>
          <a:p>
            <a:pPr eaLnBrk="1" hangingPunct="1"/>
            <a:r>
              <a:rPr lang="en-US" dirty="0" smtClean="0">
                <a:effectLst>
                  <a:outerShdw blurRad="38100" dist="38100" dir="2700000" algn="tl">
                    <a:srgbClr val="C0C0C0"/>
                  </a:outerShdw>
                </a:effectLst>
              </a:rPr>
              <a:t>Lecturer</a:t>
            </a:r>
            <a:endParaRPr lang="en-US" dirty="0">
              <a:effectLst>
                <a:outerShdw blurRad="38100" dist="38100" dir="2700000" algn="tl">
                  <a:srgbClr val="C0C0C0"/>
                </a:outerShdw>
              </a:effectLst>
            </a:endParaRPr>
          </a:p>
        </p:txBody>
      </p:sp>
      <p:sp>
        <p:nvSpPr>
          <p:cNvPr id="24578" name="Rectangle 2"/>
          <p:cNvSpPr>
            <a:spLocks noGrp="1" noChangeArrowheads="1"/>
          </p:cNvSpPr>
          <p:nvPr>
            <p:ph idx="1"/>
          </p:nvPr>
        </p:nvSpPr>
        <p:spPr>
          <a:xfrm>
            <a:off x="1384300" y="2501900"/>
            <a:ext cx="11620500" cy="6565900"/>
          </a:xfrm>
        </p:spPr>
        <p:txBody>
          <a:bodyPr rIns="50797">
            <a:normAutofit/>
          </a:bodyPr>
          <a:lstStyle/>
          <a:p>
            <a:pPr eaLnBrk="1" hangingPunct="1">
              <a:lnSpc>
                <a:spcPct val="90000"/>
              </a:lnSpc>
            </a:pPr>
            <a:r>
              <a:rPr lang="en-US" sz="4800" b="1" dirty="0" smtClean="0">
                <a:solidFill>
                  <a:schemeClr val="tx1">
                    <a:lumMod val="85000"/>
                    <a:lumOff val="15000"/>
                  </a:schemeClr>
                </a:solidFill>
                <a:latin typeface="Arial" charset="0"/>
                <a:ea typeface="Arial" charset="0"/>
                <a:cs typeface="Arial" charset="0"/>
                <a:sym typeface="Arial Black" pitchFamily="34" charset="0"/>
              </a:rPr>
              <a:t>Reza Haffari</a:t>
            </a:r>
            <a:endParaRPr lang="en-US" sz="4800" b="1" dirty="0">
              <a:solidFill>
                <a:schemeClr val="tx1">
                  <a:lumMod val="85000"/>
                  <a:lumOff val="15000"/>
                </a:schemeClr>
              </a:solidFill>
              <a:latin typeface="Arial" charset="0"/>
              <a:ea typeface="Arial" charset="0"/>
              <a:cs typeface="Arial" charset="0"/>
              <a:sym typeface="Arial Black" pitchFamily="34" charset="0"/>
            </a:endParaRPr>
          </a:p>
          <a:p>
            <a:pPr marL="444477" lvl="1" indent="0" eaLnBrk="1" hangingPunct="1">
              <a:lnSpc>
                <a:spcPct val="90000"/>
              </a:lnSpc>
              <a:buNone/>
            </a:pPr>
            <a:r>
              <a:rPr lang="en-US" sz="3900" dirty="0">
                <a:solidFill>
                  <a:schemeClr val="tx1">
                    <a:lumMod val="85000"/>
                    <a:lumOff val="15000"/>
                  </a:schemeClr>
                </a:solidFill>
                <a:latin typeface="Arial" charset="0"/>
                <a:ea typeface="Arial" charset="0"/>
                <a:cs typeface="Arial" charset="0"/>
                <a:sym typeface="Geneva" pitchFamily="-84" charset="0"/>
              </a:rPr>
              <a:t> Room </a:t>
            </a:r>
            <a:r>
              <a:rPr lang="en-US" sz="3900" dirty="0" smtClean="0">
                <a:solidFill>
                  <a:schemeClr val="tx1">
                    <a:lumMod val="85000"/>
                    <a:lumOff val="15000"/>
                  </a:schemeClr>
                </a:solidFill>
                <a:latin typeface="Arial" charset="0"/>
                <a:ea typeface="Arial" charset="0"/>
                <a:cs typeface="Arial" charset="0"/>
                <a:sym typeface="Geneva" pitchFamily="-84" charset="0"/>
              </a:rPr>
              <a:t>131A, </a:t>
            </a:r>
            <a:r>
              <a:rPr lang="en-US" sz="3900" dirty="0">
                <a:solidFill>
                  <a:schemeClr val="tx1">
                    <a:lumMod val="85000"/>
                    <a:lumOff val="15000"/>
                  </a:schemeClr>
                </a:solidFill>
                <a:latin typeface="Arial" charset="0"/>
                <a:ea typeface="Arial" charset="0"/>
                <a:cs typeface="Arial" charset="0"/>
                <a:sym typeface="Geneva" pitchFamily="-84" charset="0"/>
              </a:rPr>
              <a:t>25 Exhibition Walk, Clayton</a:t>
            </a:r>
          </a:p>
          <a:p>
            <a:pPr marL="444477" lvl="1" indent="0" eaLnBrk="1" hangingPunct="1">
              <a:lnSpc>
                <a:spcPct val="90000"/>
              </a:lnSpc>
              <a:buNone/>
            </a:pPr>
            <a:r>
              <a:rPr lang="en-US" sz="3900" dirty="0">
                <a:solidFill>
                  <a:schemeClr val="tx1">
                    <a:lumMod val="85000"/>
                    <a:lumOff val="15000"/>
                  </a:schemeClr>
                </a:solidFill>
                <a:latin typeface="Arial" charset="0"/>
                <a:ea typeface="Arial" charset="0"/>
                <a:cs typeface="Arial" charset="0"/>
                <a:sym typeface="Geneva" pitchFamily="-84" charset="0"/>
              </a:rPr>
              <a:t> Email: </a:t>
            </a:r>
            <a:r>
              <a:rPr lang="en-US" sz="3900" dirty="0" err="1" smtClean="0">
                <a:solidFill>
                  <a:schemeClr val="tx1">
                    <a:lumMod val="85000"/>
                    <a:lumOff val="15000"/>
                  </a:schemeClr>
                </a:solidFill>
                <a:latin typeface="Arial" charset="0"/>
                <a:ea typeface="Arial" charset="0"/>
                <a:cs typeface="Arial" charset="0"/>
                <a:sym typeface="Geneva" pitchFamily="-84" charset="0"/>
              </a:rPr>
              <a:t>gholamreza.haffari@</a:t>
            </a:r>
            <a:r>
              <a:rPr lang="en-US" sz="3900" dirty="0" err="1">
                <a:solidFill>
                  <a:schemeClr val="tx1">
                    <a:lumMod val="85000"/>
                    <a:lumOff val="15000"/>
                  </a:schemeClr>
                </a:solidFill>
                <a:latin typeface="Arial" charset="0"/>
                <a:ea typeface="Arial" charset="0"/>
                <a:cs typeface="Arial" charset="0"/>
                <a:sym typeface="Geneva" pitchFamily="-84" charset="0"/>
              </a:rPr>
              <a:t>monash.edu</a:t>
            </a:r>
            <a:endParaRPr lang="en-US" sz="3900" dirty="0">
              <a:solidFill>
                <a:schemeClr val="tx1">
                  <a:lumMod val="85000"/>
                  <a:lumOff val="15000"/>
                </a:schemeClr>
              </a:solidFill>
              <a:latin typeface="Arial" charset="0"/>
              <a:ea typeface="Arial" charset="0"/>
              <a:cs typeface="Arial" charset="0"/>
              <a:sym typeface="Geneva" pitchFamily="-84" charset="0"/>
            </a:endParaRPr>
          </a:p>
          <a:p>
            <a:pPr marL="444477" lvl="1" indent="0" eaLnBrk="1" hangingPunct="1">
              <a:lnSpc>
                <a:spcPct val="90000"/>
              </a:lnSpc>
              <a:buNone/>
            </a:pPr>
            <a:r>
              <a:rPr lang="en-US" sz="3900" dirty="0">
                <a:solidFill>
                  <a:schemeClr val="tx1">
                    <a:lumMod val="85000"/>
                    <a:lumOff val="15000"/>
                  </a:schemeClr>
                </a:solidFill>
                <a:latin typeface="Arial" charset="0"/>
                <a:ea typeface="Arial" charset="0"/>
                <a:cs typeface="Arial" charset="0"/>
                <a:sym typeface="Geneva" pitchFamily="-84" charset="0"/>
              </a:rPr>
              <a:t> Consultation: </a:t>
            </a:r>
            <a:r>
              <a:rPr lang="en-US" sz="3900" dirty="0" smtClean="0">
                <a:solidFill>
                  <a:schemeClr val="tx1">
                    <a:lumMod val="85000"/>
                    <a:lumOff val="15000"/>
                  </a:schemeClr>
                </a:solidFill>
                <a:latin typeface="Arial" charset="0"/>
                <a:ea typeface="Arial" charset="0"/>
                <a:cs typeface="Arial" charset="0"/>
                <a:sym typeface="Geneva" pitchFamily="-84" charset="0"/>
              </a:rPr>
              <a:t>TBA</a:t>
            </a:r>
            <a:endParaRPr lang="en-US" sz="3900" dirty="0">
              <a:latin typeface="Arial" charset="0"/>
              <a:ea typeface="Arial" charset="0"/>
              <a:cs typeface="Arial" charset="0"/>
              <a:sym typeface="Geneva" pitchFamily="-84" charset="0"/>
            </a:endParaRPr>
          </a:p>
        </p:txBody>
      </p:sp>
      <p:sp>
        <p:nvSpPr>
          <p:cNvPr id="5" name="Slide Number Placeholder 5"/>
          <p:cNvSpPr>
            <a:spLocks noGrp="1"/>
          </p:cNvSpPr>
          <p:nvPr>
            <p:ph type="sldNum" sz="quarter" idx="12"/>
          </p:nvPr>
        </p:nvSpPr>
        <p:spPr/>
        <p:txBody>
          <a:bodyPr/>
          <a:lstStyle>
            <a:lvl1pPr eaLnBrk="0" hangingPunct="0">
              <a:defRPr sz="4300">
                <a:solidFill>
                  <a:srgbClr val="000000"/>
                </a:solidFill>
                <a:latin typeface="Helvetica Neue Light" pitchFamily="-84" charset="0"/>
                <a:ea typeface="ヒラギノ角ゴ ProN W3" pitchFamily="-84" charset="-128"/>
                <a:sym typeface="Helvetica Neue Light" pitchFamily="-84" charset="0"/>
              </a:defRPr>
            </a:lvl1pPr>
            <a:lvl2pPr marL="742912" indent="-285736" eaLnBrk="0" hangingPunct="0">
              <a:defRPr sz="4300">
                <a:solidFill>
                  <a:srgbClr val="000000"/>
                </a:solidFill>
                <a:latin typeface="Helvetica Neue Light" pitchFamily="-84" charset="0"/>
                <a:ea typeface="ヒラギノ角ゴ ProN W3" pitchFamily="-84" charset="-128"/>
                <a:sym typeface="Helvetica Neue Light" pitchFamily="-84" charset="0"/>
              </a:defRPr>
            </a:lvl2pPr>
            <a:lvl3pPr marL="1142941"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3pPr>
            <a:lvl4pPr marL="1600119"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4pPr>
            <a:lvl5pPr marL="2057295"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5pPr>
            <a:lvl6pPr marL="251447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6pPr>
            <a:lvl7pPr marL="2971649"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7pPr>
            <a:lvl8pPr marL="3428825"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8pPr>
            <a:lvl9pPr marL="388600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0AE14F05-8039-409D-98C0-8269FC9DB843}" type="slidenum">
              <a:rPr lang="en-US" sz="1700">
                <a:solidFill>
                  <a:srgbClr val="B5A788"/>
                </a:solidFill>
              </a:rPr>
              <a:pPr eaLnBrk="1" hangingPunct="1"/>
              <a:t>18</a:t>
            </a:fld>
            <a:endParaRPr lang="en-US" sz="1700">
              <a:solidFill>
                <a:srgbClr val="B5A788"/>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Conventional Lectures</a:t>
            </a:r>
          </a:p>
        </p:txBody>
      </p:sp>
      <p:pic>
        <p:nvPicPr>
          <p:cNvPr id="5" name="Content Placeholder 4" descr="large_A_University_Lecture_57277.jpg"/>
          <p:cNvPicPr>
            <a:picLocks noGrp="1" noChangeAspect="1"/>
          </p:cNvPicPr>
          <p:nvPr>
            <p:ph idx="1"/>
          </p:nvPr>
        </p:nvPicPr>
        <p:blipFill>
          <a:blip r:embed="rId2">
            <a:extLst>
              <a:ext uri="{28A0092B-C50C-407E-A947-70E740481C1C}">
                <a14:useLocalDpi xmlns:a14="http://schemas.microsoft.com/office/drawing/2010/main" val="0"/>
              </a:ext>
            </a:extLst>
          </a:blip>
          <a:srcRect l="1182" r="1182"/>
          <a:stretch>
            <a:fillRect/>
          </a:stretch>
        </p:blipFill>
        <p:spPr/>
      </p:pic>
      <p:sp>
        <p:nvSpPr>
          <p:cNvPr id="4" name="Slide Number Placeholder 3"/>
          <p:cNvSpPr>
            <a:spLocks noGrp="1"/>
          </p:cNvSpPr>
          <p:nvPr>
            <p:ph type="sldNum" sz="quarter" idx="12"/>
          </p:nvPr>
        </p:nvSpPr>
        <p:spPr/>
        <p:txBody>
          <a:bodyPr/>
          <a:lstStyle/>
          <a:p>
            <a:fld id="{98ECD0A9-FBB9-7941-82B1-CC7A9C19960F}" type="slidenum">
              <a:rPr lang="en-AU" smtClean="0"/>
              <a:pPr/>
              <a:t>19</a:t>
            </a:fld>
            <a:endParaRPr lang="en-AU"/>
          </a:p>
        </p:txBody>
      </p:sp>
      <p:sp>
        <p:nvSpPr>
          <p:cNvPr id="6" name="TextBox 5"/>
          <p:cNvSpPr txBox="1"/>
          <p:nvPr/>
        </p:nvSpPr>
        <p:spPr>
          <a:xfrm>
            <a:off x="7703981" y="9075667"/>
            <a:ext cx="4366319" cy="331371"/>
          </a:xfrm>
          <a:prstGeom prst="rect">
            <a:avLst/>
          </a:prstGeom>
          <a:noFill/>
        </p:spPr>
        <p:txBody>
          <a:bodyPr wrap="none" lIns="130046" tIns="65023" rIns="130046" bIns="65023" rtlCol="0">
            <a:spAutoFit/>
          </a:bodyPr>
          <a:lstStyle/>
          <a:p>
            <a:r>
              <a:rPr lang="en-US" sz="1300" dirty="0"/>
              <a:t>http://</a:t>
            </a:r>
            <a:r>
              <a:rPr lang="en-US" sz="1300" dirty="0" err="1"/>
              <a:t>www.pedagogygeek.com</a:t>
            </a:r>
            <a:r>
              <a:rPr lang="en-US" sz="1300" dirty="0"/>
              <a:t>/category/uncategorized/</a:t>
            </a:r>
          </a:p>
        </p:txBody>
      </p:sp>
    </p:spTree>
    <p:extLst>
      <p:ext uri="{BB962C8B-B14F-4D97-AF65-F5344CB8AC3E}">
        <p14:creationId xmlns:p14="http://schemas.microsoft.com/office/powerpoint/2010/main" val="323126325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latin typeface="Arial Black" panose="020B0A04020102020204" pitchFamily="34" charset="0"/>
              </a:rPr>
              <a:t>What’s this unit about</a:t>
            </a:r>
          </a:p>
        </p:txBody>
      </p:sp>
      <p:sp>
        <p:nvSpPr>
          <p:cNvPr id="4" name="Content Placeholder 3"/>
          <p:cNvSpPr>
            <a:spLocks noGrp="1"/>
          </p:cNvSpPr>
          <p:nvPr>
            <p:ph sz="quarter" idx="1"/>
          </p:nvPr>
        </p:nvSpPr>
        <p:spPr>
          <a:xfrm>
            <a:off x="1473200" y="1676400"/>
            <a:ext cx="11353800" cy="6502400"/>
          </a:xfrm>
        </p:spPr>
        <p:txBody>
          <a:bodyPr>
            <a:noAutofit/>
          </a:bodyPr>
          <a:lstStyle/>
          <a:p>
            <a:pPr lvl="1"/>
            <a:r>
              <a:rPr lang="en-AU" sz="2813" dirty="0">
                <a:solidFill>
                  <a:srgbClr val="000000"/>
                </a:solidFill>
                <a:latin typeface="CMSS10"/>
              </a:rPr>
              <a:t>Algorithms</a:t>
            </a:r>
          </a:p>
          <a:p>
            <a:pPr lvl="2"/>
            <a:r>
              <a:rPr lang="en-AU" sz="2213" dirty="0">
                <a:solidFill>
                  <a:srgbClr val="000000"/>
                </a:solidFill>
                <a:latin typeface="CMSS10"/>
              </a:rPr>
              <a:t>A sequence of steps to solve problems</a:t>
            </a:r>
          </a:p>
          <a:p>
            <a:pPr lvl="2"/>
            <a:r>
              <a:rPr lang="en-AU" sz="2213" dirty="0">
                <a:solidFill>
                  <a:srgbClr val="000000"/>
                </a:solidFill>
                <a:latin typeface="CMSS10"/>
              </a:rPr>
              <a:t>We will cover a wide variety of algorithms to solve different problems </a:t>
            </a:r>
          </a:p>
          <a:p>
            <a:pPr lvl="1"/>
            <a:r>
              <a:rPr lang="en-AU" sz="2813">
                <a:solidFill>
                  <a:srgbClr val="000000"/>
                </a:solidFill>
                <a:latin typeface="CMSS10"/>
              </a:rPr>
              <a:t>Programming language</a:t>
            </a:r>
            <a:endParaRPr lang="en-AU" sz="2813" dirty="0">
              <a:solidFill>
                <a:srgbClr val="000000"/>
              </a:solidFill>
              <a:latin typeface="CMSS10"/>
            </a:endParaRPr>
          </a:p>
          <a:p>
            <a:pPr lvl="2"/>
            <a:r>
              <a:rPr lang="en-AU" sz="2213" dirty="0">
                <a:solidFill>
                  <a:srgbClr val="000000"/>
                </a:solidFill>
                <a:latin typeface="CMSS10"/>
              </a:rPr>
              <a:t>a mean to communicate with computers (e.g., how to express an algorithm to a computer)</a:t>
            </a:r>
          </a:p>
          <a:p>
            <a:pPr lvl="2"/>
            <a:r>
              <a:rPr lang="en-AU" sz="2213" dirty="0">
                <a:solidFill>
                  <a:srgbClr val="000000"/>
                </a:solidFill>
                <a:latin typeface="CMSS10"/>
              </a:rPr>
              <a:t>We will use Python programming language: a powerful programming language and arguably the closest to English</a:t>
            </a:r>
          </a:p>
          <a:p>
            <a:pPr lvl="2"/>
            <a:r>
              <a:rPr lang="en-AU" sz="2213" dirty="0">
                <a:solidFill>
                  <a:srgbClr val="000000"/>
                </a:solidFill>
                <a:latin typeface="CMSS10"/>
              </a:rPr>
              <a:t>Like any spoken language, practice is the key. More you practice the better you can communicate. </a:t>
            </a:r>
          </a:p>
          <a:p>
            <a:pPr lvl="1"/>
            <a:r>
              <a:rPr lang="en-AU" sz="2813" dirty="0">
                <a:solidFill>
                  <a:srgbClr val="000000"/>
                </a:solidFill>
                <a:latin typeface="CMSS10"/>
              </a:rPr>
              <a:t>Unit Objectives</a:t>
            </a:r>
          </a:p>
          <a:p>
            <a:pPr lvl="2" eaLnBrk="1" hangingPunct="1">
              <a:buFontTx/>
              <a:buChar char="•"/>
            </a:pPr>
            <a:r>
              <a:rPr lang="en-US" sz="2213" dirty="0">
                <a:solidFill>
                  <a:srgbClr val="000000"/>
                </a:solidFill>
                <a:latin typeface="CMSS10"/>
                <a:sym typeface="Geneva" pitchFamily="-84" charset="0"/>
              </a:rPr>
              <a:t>To learn how to:</a:t>
            </a:r>
          </a:p>
          <a:p>
            <a:pPr marL="1455664" lvl="3" indent="-266687" eaLnBrk="1" hangingPunct="1">
              <a:buFontTx/>
              <a:buChar char="•"/>
            </a:pPr>
            <a:r>
              <a:rPr lang="en-US" sz="1613" dirty="0">
                <a:solidFill>
                  <a:srgbClr val="000000"/>
                </a:solidFill>
                <a:latin typeface="CMSS10"/>
                <a:sym typeface="Geneva" pitchFamily="-84" charset="0"/>
              </a:rPr>
              <a:t> </a:t>
            </a:r>
            <a:r>
              <a:rPr lang="en-US" sz="2213" dirty="0">
                <a:solidFill>
                  <a:srgbClr val="000000"/>
                </a:solidFill>
                <a:latin typeface="CMSS10"/>
                <a:sym typeface="Geneva" pitchFamily="-84" charset="0"/>
              </a:rPr>
              <a:t>Develop algorithms</a:t>
            </a:r>
          </a:p>
          <a:p>
            <a:pPr marL="1455664" lvl="3" indent="-266687" eaLnBrk="1" hangingPunct="1">
              <a:buFontTx/>
              <a:buChar char="•"/>
            </a:pPr>
            <a:r>
              <a:rPr lang="en-US" sz="2213" dirty="0">
                <a:solidFill>
                  <a:srgbClr val="000000"/>
                </a:solidFill>
                <a:latin typeface="CMSS10"/>
                <a:sym typeface="Geneva" pitchFamily="-84" charset="0"/>
              </a:rPr>
              <a:t> Communicate algorithms</a:t>
            </a:r>
          </a:p>
          <a:p>
            <a:pPr marL="1455664" lvl="3" indent="-266687" eaLnBrk="1" hangingPunct="1">
              <a:buFontTx/>
              <a:buChar char="•"/>
            </a:pPr>
            <a:r>
              <a:rPr lang="en-US" sz="2213" dirty="0">
                <a:solidFill>
                  <a:srgbClr val="000000"/>
                </a:solidFill>
                <a:latin typeface="CMSS10"/>
                <a:sym typeface="Geneva" pitchFamily="-84" charset="0"/>
              </a:rPr>
              <a:t> Reason about algorithms</a:t>
            </a:r>
          </a:p>
          <a:p>
            <a:pPr marL="1455664" lvl="3" indent="-266687" eaLnBrk="1" hangingPunct="1">
              <a:buFontTx/>
              <a:buChar char="•"/>
            </a:pPr>
            <a:r>
              <a:rPr lang="en-US" sz="2213" dirty="0">
                <a:solidFill>
                  <a:srgbClr val="000000"/>
                </a:solidFill>
                <a:latin typeface="CMSS10"/>
                <a:sym typeface="Geneva" pitchFamily="-84" charset="0"/>
              </a:rPr>
              <a:t> Understand the limitations of algorithms</a:t>
            </a:r>
          </a:p>
          <a:p>
            <a:pPr marL="1455664" lvl="3" indent="-266687" eaLnBrk="1" hangingPunct="1">
              <a:buFontTx/>
              <a:buChar char="•"/>
            </a:pPr>
            <a:r>
              <a:rPr lang="en-US" sz="2213" dirty="0">
                <a:solidFill>
                  <a:srgbClr val="000000"/>
                </a:solidFill>
                <a:latin typeface="CMSS10"/>
                <a:sym typeface="Geneva" pitchFamily="-84" charset="0"/>
              </a:rPr>
              <a:t> Implement algorithms in Python	</a:t>
            </a:r>
          </a:p>
          <a:p>
            <a:pPr lvl="2"/>
            <a:endParaRPr lang="en-AU" sz="2213" dirty="0">
              <a:solidFill>
                <a:srgbClr val="000000"/>
              </a:solidFill>
              <a:latin typeface="CMSS10"/>
            </a:endParaRPr>
          </a:p>
          <a:p>
            <a:pPr lvl="1"/>
            <a:endParaRPr lang="en-AU" sz="2813" dirty="0">
              <a:solidFill>
                <a:srgbClr val="000000"/>
              </a:solidFill>
              <a:latin typeface="CMSS10"/>
            </a:endParaRPr>
          </a:p>
        </p:txBody>
      </p:sp>
    </p:spTree>
    <p:extLst>
      <p:ext uri="{BB962C8B-B14F-4D97-AF65-F5344CB8AC3E}">
        <p14:creationId xmlns:p14="http://schemas.microsoft.com/office/powerpoint/2010/main" val="20262189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fade">
                                      <p:cBhvr>
                                        <p:cTn id="38" dur="500"/>
                                        <p:tgtEl>
                                          <p:spTgt spid="4">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animEffect transition="in" filter="fade">
                                      <p:cBhvr>
                                        <p:cTn id="41" dur="500"/>
                                        <p:tgtEl>
                                          <p:spTgt spid="4">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fade">
                                      <p:cBhvr>
                                        <p:cTn id="44" dur="500"/>
                                        <p:tgtEl>
                                          <p:spTgt spid="4">
                                            <p:txEl>
                                              <p:pRg st="11" end="1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animEffect transition="in" filter="fade">
                                      <p:cBhvr>
                                        <p:cTn id="47" dur="500"/>
                                        <p:tgtEl>
                                          <p:spTgt spid="4">
                                            <p:txEl>
                                              <p:pRg st="12" end="1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13" end="13"/>
                                            </p:txEl>
                                          </p:spTgt>
                                        </p:tgtEl>
                                        <p:attrNameLst>
                                          <p:attrName>style.visibility</p:attrName>
                                        </p:attrNameLst>
                                      </p:cBhvr>
                                      <p:to>
                                        <p:strVal val="visible"/>
                                      </p:to>
                                    </p:set>
                                    <p:animEffect transition="in" filter="fade">
                                      <p:cBhvr>
                                        <p:cTn id="50" dur="500"/>
                                        <p:tgtEl>
                                          <p:spTgt spid="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Issues</a:t>
            </a:r>
          </a:p>
        </p:txBody>
      </p:sp>
      <p:sp>
        <p:nvSpPr>
          <p:cNvPr id="3" name="Content Placeholder 2"/>
          <p:cNvSpPr>
            <a:spLocks noGrp="1"/>
          </p:cNvSpPr>
          <p:nvPr>
            <p:ph idx="1"/>
          </p:nvPr>
        </p:nvSpPr>
        <p:spPr>
          <a:xfrm>
            <a:off x="2041754" y="4467154"/>
            <a:ext cx="10663936" cy="4419459"/>
          </a:xfrm>
        </p:spPr>
        <p:txBody>
          <a:bodyPr>
            <a:normAutofit fontScale="85000" lnSpcReduction="10000"/>
          </a:bodyPr>
          <a:lstStyle/>
          <a:p>
            <a:r>
              <a:rPr lang="en-US" dirty="0"/>
              <a:t>Difficult for students to remain attentive.</a:t>
            </a:r>
          </a:p>
          <a:p>
            <a:r>
              <a:rPr lang="en-US" dirty="0"/>
              <a:t>Not enough opportunity to critically think through the concepts.</a:t>
            </a:r>
          </a:p>
          <a:p>
            <a:r>
              <a:rPr lang="en-US" dirty="0"/>
              <a:t>Reinforces the feeling that the most important part of learning is to memorize material.</a:t>
            </a:r>
          </a:p>
          <a:p>
            <a:r>
              <a:rPr lang="en-US" dirty="0"/>
              <a:t>Difficult for lecturers to gauge students’ understanding.</a:t>
            </a:r>
          </a:p>
        </p:txBody>
      </p:sp>
      <p:sp>
        <p:nvSpPr>
          <p:cNvPr id="4" name="Slide Number Placeholder 3"/>
          <p:cNvSpPr>
            <a:spLocks noGrp="1"/>
          </p:cNvSpPr>
          <p:nvPr>
            <p:ph type="sldNum" sz="quarter" idx="12"/>
          </p:nvPr>
        </p:nvSpPr>
        <p:spPr/>
        <p:txBody>
          <a:bodyPr/>
          <a:lstStyle/>
          <a:p>
            <a:fld id="{98ECD0A9-FBB9-7941-82B1-CC7A9C19960F}" type="slidenum">
              <a:rPr lang="en-AU" smtClean="0"/>
              <a:pPr/>
              <a:t>20</a:t>
            </a:fld>
            <a:endParaRPr lang="en-AU"/>
          </a:p>
        </p:txBody>
      </p:sp>
      <p:pic>
        <p:nvPicPr>
          <p:cNvPr id="5" name="Picture 4" descr="2bd2b_bored-students-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634" y="575523"/>
            <a:ext cx="5958770" cy="3682519"/>
          </a:xfrm>
          <a:prstGeom prst="rect">
            <a:avLst/>
          </a:prstGeom>
        </p:spPr>
      </p:pic>
      <p:sp>
        <p:nvSpPr>
          <p:cNvPr id="6" name="TextBox 5"/>
          <p:cNvSpPr txBox="1"/>
          <p:nvPr/>
        </p:nvSpPr>
        <p:spPr>
          <a:xfrm>
            <a:off x="10901805" y="4364744"/>
            <a:ext cx="1840544" cy="331371"/>
          </a:xfrm>
          <a:prstGeom prst="rect">
            <a:avLst/>
          </a:prstGeom>
          <a:noFill/>
        </p:spPr>
        <p:txBody>
          <a:bodyPr wrap="none" lIns="130046" tIns="65023" rIns="130046" bIns="65023" rtlCol="0">
            <a:spAutoFit/>
          </a:bodyPr>
          <a:lstStyle/>
          <a:p>
            <a:r>
              <a:rPr lang="en-US" sz="1300" dirty="0"/>
              <a:t>http://</a:t>
            </a:r>
            <a:r>
              <a:rPr lang="en-US" sz="1300" dirty="0" err="1"/>
              <a:t>gregteselle.com</a:t>
            </a:r>
            <a:endParaRPr lang="en-US" sz="1300" dirty="0"/>
          </a:p>
        </p:txBody>
      </p:sp>
    </p:spTree>
    <p:extLst>
      <p:ext uri="{BB962C8B-B14F-4D97-AF65-F5344CB8AC3E}">
        <p14:creationId xmlns:p14="http://schemas.microsoft.com/office/powerpoint/2010/main" val="21335916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 Instruction</a:t>
            </a:r>
          </a:p>
        </p:txBody>
      </p:sp>
      <p:sp>
        <p:nvSpPr>
          <p:cNvPr id="4" name="Slide Number Placeholder 3"/>
          <p:cNvSpPr>
            <a:spLocks noGrp="1"/>
          </p:cNvSpPr>
          <p:nvPr>
            <p:ph type="sldNum" sz="quarter" idx="12"/>
          </p:nvPr>
        </p:nvSpPr>
        <p:spPr/>
        <p:txBody>
          <a:bodyPr/>
          <a:lstStyle/>
          <a:p>
            <a:fld id="{98ECD0A9-FBB9-7941-82B1-CC7A9C19960F}" type="slidenum">
              <a:rPr lang="en-AU" smtClean="0"/>
              <a:pPr/>
              <a:t>21</a:t>
            </a:fld>
            <a:endParaRPr lang="en-AU"/>
          </a:p>
        </p:txBody>
      </p:sp>
      <p:pic>
        <p:nvPicPr>
          <p:cNvPr id="5" name="Picture 4" descr="survey-says-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3889" y="2009282"/>
            <a:ext cx="6009977" cy="3985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590409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Approach</a:t>
            </a:r>
          </a:p>
        </p:txBody>
      </p:sp>
      <p:sp>
        <p:nvSpPr>
          <p:cNvPr id="7" name="Content Placeholder 6"/>
          <p:cNvSpPr>
            <a:spLocks noGrp="1"/>
          </p:cNvSpPr>
          <p:nvPr>
            <p:ph idx="1"/>
          </p:nvPr>
        </p:nvSpPr>
        <p:spPr>
          <a:xfrm>
            <a:off x="1689065" y="3443041"/>
            <a:ext cx="10036315" cy="6042271"/>
          </a:xfrm>
        </p:spPr>
        <p:txBody>
          <a:bodyPr>
            <a:normAutofit fontScale="85000" lnSpcReduction="20000"/>
          </a:bodyPr>
          <a:lstStyle/>
          <a:p>
            <a:r>
              <a:rPr lang="en-US" dirty="0"/>
              <a:t>Lectures are interspersed with questions.</a:t>
            </a:r>
          </a:p>
          <a:p>
            <a:r>
              <a:rPr lang="en-US" dirty="0"/>
              <a:t>You are given some time to think about the question </a:t>
            </a:r>
          </a:p>
          <a:p>
            <a:r>
              <a:rPr lang="en-US" dirty="0"/>
              <a:t>You then give your responses.</a:t>
            </a:r>
          </a:p>
          <a:p>
            <a:r>
              <a:rPr lang="en-US" dirty="0"/>
              <a:t>We look the responses.</a:t>
            </a:r>
          </a:p>
          <a:p>
            <a:r>
              <a:rPr lang="en-US" dirty="0"/>
              <a:t>You then spend some time discussing your answers with the students around you.</a:t>
            </a:r>
          </a:p>
          <a:p>
            <a:r>
              <a:rPr lang="en-US" dirty="0"/>
              <a:t>You respond again.</a:t>
            </a:r>
          </a:p>
          <a:p>
            <a:r>
              <a:rPr lang="en-US" dirty="0"/>
              <a:t>We then look at the responses and discuss them as a class.</a:t>
            </a:r>
          </a:p>
        </p:txBody>
      </p:sp>
      <p:sp>
        <p:nvSpPr>
          <p:cNvPr id="4" name="Slide Number Placeholder 3"/>
          <p:cNvSpPr>
            <a:spLocks noGrp="1"/>
          </p:cNvSpPr>
          <p:nvPr>
            <p:ph type="sldNum" sz="quarter" idx="12"/>
          </p:nvPr>
        </p:nvSpPr>
        <p:spPr/>
        <p:txBody>
          <a:bodyPr/>
          <a:lstStyle/>
          <a:p>
            <a:fld id="{98ECD0A9-FBB9-7941-82B1-CC7A9C19960F}" type="slidenum">
              <a:rPr lang="en-AU" smtClean="0"/>
              <a:pPr/>
              <a:t>22</a:t>
            </a:fld>
            <a:endParaRPr lang="en-AU" dirty="0"/>
          </a:p>
        </p:txBody>
      </p:sp>
      <p:pic>
        <p:nvPicPr>
          <p:cNvPr id="6" name="Picture 5" descr="peer-group-discuss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1337" y="268288"/>
            <a:ext cx="4096455" cy="3072341"/>
          </a:xfrm>
          <a:prstGeom prst="rect">
            <a:avLst/>
          </a:prstGeom>
        </p:spPr>
      </p:pic>
    </p:spTree>
    <p:extLst>
      <p:ext uri="{BB962C8B-B14F-4D97-AF65-F5344CB8AC3E}">
        <p14:creationId xmlns:p14="http://schemas.microsoft.com/office/powerpoint/2010/main" val="171026126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Using MARS</a:t>
            </a:r>
          </a:p>
        </p:txBody>
      </p:sp>
      <p:sp>
        <p:nvSpPr>
          <p:cNvPr id="3" name="Content Placeholder 2"/>
          <p:cNvSpPr>
            <a:spLocks noGrp="1"/>
          </p:cNvSpPr>
          <p:nvPr>
            <p:ph idx="1"/>
          </p:nvPr>
        </p:nvSpPr>
        <p:spPr/>
        <p:txBody>
          <a:bodyPr/>
          <a:lstStyle/>
          <a:p>
            <a:pPr marL="812800" lvl="0" indent="-381000">
              <a:lnSpc>
                <a:spcPct val="142857"/>
              </a:lnSpc>
              <a:spcBef>
                <a:spcPts val="0"/>
              </a:spcBef>
              <a:spcAft>
                <a:spcPts val="800"/>
              </a:spcAft>
              <a:buClr>
                <a:srgbClr val="333333"/>
              </a:buClr>
              <a:buSzPct val="100000"/>
              <a:buAutoNum type="arabicPeriod"/>
            </a:pPr>
            <a:r>
              <a:rPr lang="en-US" sz="3600" dirty="0">
                <a:solidFill>
                  <a:srgbClr val="333333"/>
                </a:solidFill>
                <a:highlight>
                  <a:srgbClr val="FFFFFF"/>
                </a:highlight>
                <a:latin typeface="Arial"/>
                <a:ea typeface="Arial"/>
                <a:cs typeface="Arial"/>
                <a:sym typeface="Arial"/>
              </a:rPr>
              <a:t>Visit http://</a:t>
            </a:r>
            <a:r>
              <a:rPr lang="en-US" sz="3600" dirty="0" err="1">
                <a:solidFill>
                  <a:srgbClr val="333333"/>
                </a:solidFill>
                <a:highlight>
                  <a:srgbClr val="FFFFFF"/>
                </a:highlight>
                <a:latin typeface="Arial"/>
                <a:ea typeface="Arial"/>
                <a:cs typeface="Arial"/>
                <a:sym typeface="Arial"/>
              </a:rPr>
              <a:t>mars.mu</a:t>
            </a:r>
            <a:r>
              <a:rPr lang="en-US" sz="3600" dirty="0">
                <a:solidFill>
                  <a:srgbClr val="333333"/>
                </a:solidFill>
                <a:highlight>
                  <a:srgbClr val="FFFFFF"/>
                </a:highlight>
                <a:latin typeface="Arial"/>
                <a:ea typeface="Arial"/>
                <a:cs typeface="Arial"/>
                <a:sym typeface="Arial"/>
              </a:rPr>
              <a:t> on your internet enabled device</a:t>
            </a:r>
          </a:p>
          <a:p>
            <a:pPr marL="812800" lvl="0" indent="-381000">
              <a:lnSpc>
                <a:spcPct val="142857"/>
              </a:lnSpc>
              <a:spcBef>
                <a:spcPts val="0"/>
              </a:spcBef>
              <a:spcAft>
                <a:spcPts val="800"/>
              </a:spcAft>
              <a:buClr>
                <a:srgbClr val="333333"/>
              </a:buClr>
              <a:buSzPct val="100000"/>
              <a:buAutoNum type="arabicPeriod"/>
            </a:pPr>
            <a:r>
              <a:rPr lang="en-US" sz="3600" dirty="0">
                <a:solidFill>
                  <a:srgbClr val="333333"/>
                </a:solidFill>
                <a:highlight>
                  <a:srgbClr val="FFFFFF"/>
                </a:highlight>
                <a:latin typeface="Arial"/>
                <a:ea typeface="Arial"/>
                <a:cs typeface="Arial"/>
                <a:sym typeface="Arial"/>
              </a:rPr>
              <a:t>Log in using your </a:t>
            </a:r>
            <a:r>
              <a:rPr lang="en-US" sz="3600" dirty="0" err="1">
                <a:solidFill>
                  <a:srgbClr val="333333"/>
                </a:solidFill>
                <a:highlight>
                  <a:srgbClr val="FFFFFF"/>
                </a:highlight>
                <a:latin typeface="Arial"/>
                <a:ea typeface="Arial"/>
                <a:cs typeface="Arial"/>
                <a:sym typeface="Arial"/>
              </a:rPr>
              <a:t>Authcate</a:t>
            </a:r>
            <a:r>
              <a:rPr lang="en-US" sz="3600" dirty="0">
                <a:solidFill>
                  <a:srgbClr val="333333"/>
                </a:solidFill>
                <a:highlight>
                  <a:srgbClr val="FFFFFF"/>
                </a:highlight>
                <a:latin typeface="Arial"/>
                <a:ea typeface="Arial"/>
                <a:cs typeface="Arial"/>
                <a:sym typeface="Arial"/>
              </a:rPr>
              <a:t> details (not required if you’re already logged in to Monash)</a:t>
            </a:r>
          </a:p>
          <a:p>
            <a:pPr marL="812800" lvl="0" indent="-381000">
              <a:lnSpc>
                <a:spcPct val="142857"/>
              </a:lnSpc>
              <a:spcBef>
                <a:spcPts val="0"/>
              </a:spcBef>
              <a:spcAft>
                <a:spcPts val="800"/>
              </a:spcAft>
              <a:buClr>
                <a:srgbClr val="333333"/>
              </a:buClr>
              <a:buSzPct val="100000"/>
              <a:buAutoNum type="arabicPeriod"/>
            </a:pPr>
            <a:r>
              <a:rPr lang="en-US" sz="3600" dirty="0">
                <a:solidFill>
                  <a:srgbClr val="333333"/>
                </a:solidFill>
                <a:highlight>
                  <a:srgbClr val="FFFFFF"/>
                </a:highlight>
                <a:latin typeface="Arial"/>
                <a:ea typeface="Arial"/>
                <a:cs typeface="Arial"/>
                <a:sym typeface="Arial"/>
              </a:rPr>
              <a:t>Touch the + symbol</a:t>
            </a:r>
          </a:p>
          <a:p>
            <a:pPr marL="812800" lvl="0" indent="-381000">
              <a:lnSpc>
                <a:spcPct val="142857"/>
              </a:lnSpc>
              <a:spcBef>
                <a:spcPts val="0"/>
              </a:spcBef>
              <a:spcAft>
                <a:spcPts val="800"/>
              </a:spcAft>
              <a:buClr>
                <a:srgbClr val="333333"/>
              </a:buClr>
              <a:buAutoNum type="arabicPeriod"/>
            </a:pPr>
            <a:r>
              <a:rPr lang="en-US" sz="3600" dirty="0">
                <a:solidFill>
                  <a:srgbClr val="333333"/>
                </a:solidFill>
                <a:highlight>
                  <a:srgbClr val="FFFFFF"/>
                </a:highlight>
                <a:latin typeface="Arial"/>
                <a:ea typeface="Arial"/>
                <a:cs typeface="Arial"/>
                <a:sym typeface="Arial"/>
              </a:rPr>
              <a:t>Enter the code for your unit: </a:t>
            </a:r>
            <a:r>
              <a:rPr lang="en-AU" sz="3600" b="1" dirty="0" smtClean="0">
                <a:solidFill>
                  <a:srgbClr val="FF0000"/>
                </a:solidFill>
                <a:highlight>
                  <a:srgbClr val="FFFFFF"/>
                </a:highlight>
              </a:rPr>
              <a:t>V454V7</a:t>
            </a:r>
            <a:endParaRPr lang="en-US" sz="3600" b="1" dirty="0">
              <a:solidFill>
                <a:srgbClr val="FF0000"/>
              </a:solidFill>
            </a:endParaRPr>
          </a:p>
          <a:p>
            <a:pPr marL="812800" lvl="0" indent="-381000">
              <a:lnSpc>
                <a:spcPct val="142857"/>
              </a:lnSpc>
              <a:spcBef>
                <a:spcPts val="0"/>
              </a:spcBef>
              <a:spcAft>
                <a:spcPts val="800"/>
              </a:spcAft>
              <a:buClr>
                <a:srgbClr val="333333"/>
              </a:buClr>
              <a:buAutoNum type="arabicPeriod"/>
            </a:pPr>
            <a:r>
              <a:rPr lang="en-US" sz="3600" dirty="0">
                <a:solidFill>
                  <a:srgbClr val="333333"/>
                </a:solidFill>
                <a:highlight>
                  <a:srgbClr val="FFFFFF"/>
                </a:highlight>
                <a:latin typeface="Arial"/>
                <a:ea typeface="Arial"/>
                <a:cs typeface="Arial"/>
                <a:sym typeface="Arial"/>
              </a:rPr>
              <a:t>Answer questions when they pop up.</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a:p>
        </p:txBody>
      </p:sp>
      <p:sp>
        <p:nvSpPr>
          <p:cNvPr id="4" name="Slide Number Placeholder 3"/>
          <p:cNvSpPr>
            <a:spLocks noGrp="1"/>
          </p:cNvSpPr>
          <p:nvPr>
            <p:ph type="sldNum" sz="quarter" idx="12"/>
          </p:nvPr>
        </p:nvSpPr>
        <p:spPr/>
        <p:txBody>
          <a:bodyPr/>
          <a:lstStyle/>
          <a:p>
            <a:fld id="{616BDAB8-770B-4757-85D9-A53B69A7B04F}" type="slidenum">
              <a:rPr lang="en-US" smtClean="0"/>
              <a:pPr/>
              <a:t>23</a:t>
            </a:fld>
            <a:endParaRPr lang="en-US"/>
          </a:p>
        </p:txBody>
      </p:sp>
    </p:spTree>
    <p:extLst>
      <p:ext uri="{BB962C8B-B14F-4D97-AF65-F5344CB8AC3E}">
        <p14:creationId xmlns:p14="http://schemas.microsoft.com/office/powerpoint/2010/main" val="245107194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sldNum" idx="12"/>
          </p:nvPr>
        </p:nvSpPr>
        <p:spPr>
          <a:xfrm>
            <a:off x="9320107" y="9040143"/>
            <a:ext cx="3034452" cy="519289"/>
          </a:xfrm>
          <a:prstGeom prst="rect">
            <a:avLst/>
          </a:prstGeom>
          <a:noFill/>
          <a:ln>
            <a:noFill/>
          </a:ln>
        </p:spPr>
        <p:txBody>
          <a:bodyPr vert="horz" wrap="square" lIns="130027" tIns="64996" rIns="130027" bIns="64996" numCol="1" anchor="ctr" anchorCtr="0" compatLnSpc="1">
            <a:prstTxWarp prst="textNoShape">
              <a:avLst/>
            </a:prstTxWarp>
            <a:noAutofit/>
          </a:bodyPr>
          <a:lstStyle/>
          <a:p>
            <a:pPr algn="r">
              <a:spcBef>
                <a:spcPts val="0"/>
              </a:spcBef>
              <a:buSzPct val="25000"/>
            </a:pPr>
            <a:fld id="{00000000-1234-1234-1234-123412341234}" type="slidenum">
              <a:rPr lang="en-US" sz="1707">
                <a:solidFill>
                  <a:srgbClr val="888888"/>
                </a:solidFill>
                <a:latin typeface="Calibri"/>
                <a:ea typeface="Calibri"/>
                <a:cs typeface="Calibri"/>
                <a:sym typeface="Calibri"/>
              </a:rPr>
              <a:pPr algn="r">
                <a:spcBef>
                  <a:spcPts val="0"/>
                </a:spcBef>
                <a:buSzPct val="25000"/>
              </a:pPr>
              <a:t>24</a:t>
            </a:fld>
            <a:endParaRPr lang="en-US" sz="1707">
              <a:solidFill>
                <a:srgbClr val="888888"/>
              </a:solidFill>
              <a:latin typeface="Calibri"/>
              <a:ea typeface="Calibri"/>
              <a:cs typeface="Calibri"/>
              <a:sym typeface="Calibri"/>
            </a:endParaRPr>
          </a:p>
        </p:txBody>
      </p:sp>
      <p:sp>
        <p:nvSpPr>
          <p:cNvPr id="237" name="Shape 237"/>
          <p:cNvSpPr txBox="1"/>
          <p:nvPr/>
        </p:nvSpPr>
        <p:spPr>
          <a:xfrm>
            <a:off x="2270678" y="2502908"/>
            <a:ext cx="6788069" cy="4333494"/>
          </a:xfrm>
          <a:prstGeom prst="rect">
            <a:avLst/>
          </a:prstGeom>
          <a:noFill/>
          <a:ln>
            <a:noFill/>
          </a:ln>
        </p:spPr>
        <p:txBody>
          <a:bodyPr lIns="130027" tIns="64996" rIns="130027" bIns="64996" anchor="t" anchorCtr="0">
            <a:noAutofit/>
          </a:bodyPr>
          <a:lstStyle/>
          <a:p>
            <a:pPr algn="l">
              <a:spcBef>
                <a:spcPts val="0"/>
              </a:spcBef>
              <a:buSzPct val="25000"/>
            </a:pPr>
            <a:r>
              <a:rPr lang="en-US" sz="4551" dirty="0">
                <a:solidFill>
                  <a:schemeClr val="dk1"/>
                </a:solidFill>
                <a:latin typeface="Calibri"/>
                <a:ea typeface="Calibri"/>
                <a:cs typeface="Calibri"/>
                <a:sym typeface="Calibri"/>
              </a:rPr>
              <a:t>1+1 = ?</a:t>
            </a:r>
          </a:p>
          <a:p>
            <a:pPr algn="l">
              <a:spcBef>
                <a:spcPts val="0"/>
              </a:spcBef>
            </a:pPr>
            <a:endParaRPr sz="4551" dirty="0">
              <a:solidFill>
                <a:schemeClr val="dk1"/>
              </a:solidFill>
              <a:latin typeface="Calibri"/>
              <a:ea typeface="Calibri"/>
              <a:cs typeface="Calibri"/>
              <a:sym typeface="Calibri"/>
            </a:endParaRPr>
          </a:p>
          <a:p>
            <a:pPr marL="487672" indent="-487672" algn="l">
              <a:spcBef>
                <a:spcPts val="0"/>
              </a:spcBef>
              <a:buClr>
                <a:schemeClr val="dk1"/>
              </a:buClr>
              <a:buSzPct val="100000"/>
              <a:buFont typeface="Calibri"/>
              <a:buAutoNum type="alphaLcPeriod"/>
            </a:pPr>
            <a:r>
              <a:rPr lang="en-US" sz="4551" dirty="0">
                <a:solidFill>
                  <a:schemeClr val="dk1"/>
                </a:solidFill>
                <a:latin typeface="Calibri"/>
                <a:ea typeface="Calibri"/>
                <a:cs typeface="Calibri"/>
                <a:sym typeface="Calibri"/>
              </a:rPr>
              <a:t>2</a:t>
            </a:r>
          </a:p>
          <a:p>
            <a:pPr marL="487672" indent="-487672" algn="l">
              <a:spcBef>
                <a:spcPts val="0"/>
              </a:spcBef>
              <a:buClr>
                <a:schemeClr val="dk1"/>
              </a:buClr>
              <a:buSzPct val="100000"/>
              <a:buFont typeface="Calibri"/>
              <a:buAutoNum type="alphaLcPeriod"/>
            </a:pPr>
            <a:r>
              <a:rPr lang="en-US" sz="4551" dirty="0">
                <a:solidFill>
                  <a:schemeClr val="dk1"/>
                </a:solidFill>
                <a:latin typeface="Calibri"/>
                <a:ea typeface="Calibri"/>
                <a:cs typeface="Calibri"/>
                <a:sym typeface="Calibri"/>
              </a:rPr>
              <a:t>10</a:t>
            </a:r>
          </a:p>
          <a:p>
            <a:pPr marL="487672" indent="-487672" algn="l">
              <a:spcBef>
                <a:spcPts val="0"/>
              </a:spcBef>
              <a:buClr>
                <a:schemeClr val="dk1"/>
              </a:buClr>
              <a:buSzPct val="100000"/>
              <a:buFont typeface="Calibri"/>
              <a:buAutoNum type="alphaLcPeriod"/>
            </a:pPr>
            <a:r>
              <a:rPr lang="en-US" sz="4551" dirty="0">
                <a:solidFill>
                  <a:schemeClr val="dk1"/>
                </a:solidFill>
                <a:latin typeface="Calibri"/>
                <a:ea typeface="Calibri"/>
                <a:cs typeface="Calibri"/>
                <a:sym typeface="Calibri"/>
              </a:rPr>
              <a:t>11</a:t>
            </a:r>
          </a:p>
          <a:p>
            <a:pPr marL="487672" indent="-487672" algn="l">
              <a:spcBef>
                <a:spcPts val="0"/>
              </a:spcBef>
              <a:buClr>
                <a:schemeClr val="dk1"/>
              </a:buClr>
              <a:buSzPct val="100000"/>
              <a:buFont typeface="Calibri"/>
              <a:buAutoNum type="alphaLcPeriod"/>
            </a:pPr>
            <a:r>
              <a:rPr lang="en-US" sz="4551" dirty="0">
                <a:solidFill>
                  <a:schemeClr val="dk1"/>
                </a:solidFill>
                <a:latin typeface="Calibri"/>
                <a:ea typeface="Calibri"/>
                <a:cs typeface="Calibri"/>
                <a:sym typeface="Calibri"/>
              </a:rPr>
              <a:t>Cannot tell</a:t>
            </a:r>
          </a:p>
        </p:txBody>
      </p:sp>
      <p:sp>
        <p:nvSpPr>
          <p:cNvPr id="4" name="Shape 230"/>
          <p:cNvSpPr txBox="1">
            <a:spLocks/>
          </p:cNvSpPr>
          <p:nvPr/>
        </p:nvSpPr>
        <p:spPr>
          <a:xfrm>
            <a:off x="650240" y="390595"/>
            <a:ext cx="11704320" cy="1625600"/>
          </a:xfrm>
          <a:prstGeom prst="rect">
            <a:avLst/>
          </a:prstGeom>
        </p:spPr>
        <p:txBody>
          <a:bodyPr lIns="130027" tIns="130027" rIns="130027" bIns="13002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r>
              <a:rPr lang="en-US" sz="5120" dirty="0"/>
              <a:t>Multiple choice questions</a:t>
            </a:r>
          </a:p>
        </p:txBody>
      </p:sp>
      <p:sp>
        <p:nvSpPr>
          <p:cNvPr id="5" name="Shape 237"/>
          <p:cNvSpPr txBox="1"/>
          <p:nvPr/>
        </p:nvSpPr>
        <p:spPr>
          <a:xfrm>
            <a:off x="1473200" y="7543800"/>
            <a:ext cx="12099254" cy="646684"/>
          </a:xfrm>
          <a:prstGeom prst="rect">
            <a:avLst/>
          </a:prstGeom>
          <a:noFill/>
          <a:ln>
            <a:noFill/>
          </a:ln>
        </p:spPr>
        <p:txBody>
          <a:bodyPr lIns="130027" tIns="64996" rIns="130027" bIns="64996" anchor="t" anchorCtr="0">
            <a:noAutofit/>
          </a:bodyPr>
          <a:lstStyle/>
          <a:p>
            <a:pPr algn="l">
              <a:spcBef>
                <a:spcPts val="0"/>
              </a:spcBef>
              <a:buSzPct val="25000"/>
            </a:pPr>
            <a:r>
              <a:rPr lang="en-AU" sz="3413" dirty="0">
                <a:solidFill>
                  <a:schemeClr val="dk1"/>
                </a:solidFill>
                <a:latin typeface="Calibri"/>
                <a:ea typeface="Calibri"/>
                <a:cs typeface="Calibri"/>
                <a:sym typeface="Calibri"/>
              </a:rPr>
              <a:t>Hint: There are 10 types of people in this world. Those who understand binary and those who don’t. </a:t>
            </a:r>
            <a:endParaRPr lang="en-US" sz="3413" dirty="0">
              <a:solidFill>
                <a:schemeClr val="dk1"/>
              </a:solidFill>
              <a:latin typeface="Calibri"/>
              <a:ea typeface="Calibri"/>
              <a:cs typeface="Calibri"/>
              <a:sym typeface="Calibri"/>
            </a:endParaRPr>
          </a:p>
        </p:txBody>
      </p:sp>
      <p:sp>
        <p:nvSpPr>
          <p:cNvPr id="6" name="Content Placeholder 2"/>
          <p:cNvSpPr txBox="1">
            <a:spLocks/>
          </p:cNvSpPr>
          <p:nvPr/>
        </p:nvSpPr>
        <p:spPr>
          <a:xfrm>
            <a:off x="6045200" y="2865854"/>
            <a:ext cx="6629400" cy="3828287"/>
          </a:xfrm>
          <a:prstGeom prst="rect">
            <a:avLst/>
          </a:prstGeom>
          <a:ln>
            <a:solidFill>
              <a:schemeClr val="accent1"/>
            </a:solidFill>
          </a:ln>
        </p:spPr>
        <p:txBody>
          <a:bodyPr/>
          <a:lstStyle>
            <a:lvl1pPr marL="519086" indent="-401618" algn="l" rtl="0" eaLnBrk="0" fontAlgn="base" hangingPunct="0">
              <a:spcBef>
                <a:spcPts val="850"/>
              </a:spcBef>
              <a:spcAft>
                <a:spcPct val="0"/>
              </a:spcAft>
              <a:buClr>
                <a:schemeClr val="accent1"/>
              </a:buClr>
              <a:buSzPct val="80000"/>
              <a:buFont typeface="Wingdings 2" pitchFamily="18" charset="2"/>
              <a:buChar char=""/>
              <a:defRPr sz="4600" kern="1200">
                <a:solidFill>
                  <a:schemeClr val="tx1"/>
                </a:solidFill>
                <a:latin typeface="+mn-lt"/>
                <a:ea typeface="MS PGothic" pitchFamily="34" charset="-128"/>
                <a:cs typeface="ＭＳ Ｐゴシック" charset="0"/>
              </a:defRPr>
            </a:lvl1pPr>
            <a:lvl2pPr marL="909591" indent="-336532" algn="l" rtl="0" eaLnBrk="0" fontAlgn="base" hangingPunct="0">
              <a:spcBef>
                <a:spcPts val="788"/>
              </a:spcBef>
              <a:spcAft>
                <a:spcPct val="0"/>
              </a:spcAft>
              <a:buClr>
                <a:schemeClr val="accent1"/>
              </a:buClr>
              <a:buFont typeface="Verdana" pitchFamily="34" charset="0"/>
              <a:buChar char="◦"/>
              <a:defRPr sz="4000" kern="1200">
                <a:solidFill>
                  <a:schemeClr val="tx1"/>
                </a:solidFill>
                <a:latin typeface="+mn-lt"/>
                <a:ea typeface="MS PGothic" pitchFamily="34" charset="-128"/>
                <a:cs typeface="+mn-cs"/>
              </a:defRPr>
            </a:lvl2pPr>
            <a:lvl3pPr marL="1260411" indent="-323834" algn="l" rtl="0" eaLnBrk="0" fontAlgn="base" hangingPunct="0">
              <a:spcBef>
                <a:spcPct val="20000"/>
              </a:spcBef>
              <a:spcAft>
                <a:spcPct val="0"/>
              </a:spcAft>
              <a:buClr>
                <a:schemeClr val="accent2"/>
              </a:buClr>
              <a:buFont typeface="Wingdings 2" pitchFamily="18" charset="2"/>
              <a:buChar char=""/>
              <a:defRPr sz="3400" kern="1200">
                <a:solidFill>
                  <a:schemeClr val="tx1"/>
                </a:solidFill>
                <a:latin typeface="+mn-lt"/>
                <a:ea typeface="MS PGothic" pitchFamily="34" charset="-128"/>
                <a:cs typeface="+mn-cs"/>
              </a:defRPr>
            </a:lvl3pPr>
            <a:lvl4pPr marL="1560434" indent="-246051" algn="l" rtl="0" eaLnBrk="0" fontAlgn="base" hangingPunct="0">
              <a:spcBef>
                <a:spcPct val="20000"/>
              </a:spcBef>
              <a:spcAft>
                <a:spcPct val="0"/>
              </a:spcAft>
              <a:buClr>
                <a:srgbClr val="C32D2E"/>
              </a:buClr>
              <a:buFont typeface="Wingdings 2" pitchFamily="18" charset="2"/>
              <a:buChar char=""/>
              <a:defRPr sz="2800" kern="1200">
                <a:solidFill>
                  <a:schemeClr val="tx1"/>
                </a:solidFill>
                <a:latin typeface="+mn-lt"/>
                <a:ea typeface="MS PGothic" pitchFamily="34" charset="-128"/>
                <a:cs typeface="+mn-cs"/>
              </a:defRPr>
            </a:lvl4pPr>
            <a:lvl5pPr marL="1846169" indent="-258749" algn="l" rtl="0" eaLnBrk="0" fontAlgn="base" hangingPunct="0">
              <a:spcBef>
                <a:spcPct val="20000"/>
              </a:spcBef>
              <a:spcAft>
                <a:spcPct val="0"/>
              </a:spcAft>
              <a:buClr>
                <a:srgbClr val="84AA33"/>
              </a:buClr>
              <a:buFont typeface="Wingdings 2" pitchFamily="18" charset="2"/>
              <a:buChar char=""/>
              <a:defRPr sz="2800" kern="1200">
                <a:solidFill>
                  <a:schemeClr val="tx1"/>
                </a:solidFill>
                <a:latin typeface="+mn-lt"/>
                <a:ea typeface="MS PGothic" pitchFamily="34" charset="-128"/>
                <a:cs typeface="+mn-cs"/>
              </a:defRPr>
            </a:lvl5pPr>
            <a:lvl6pPr marL="2145648" indent="-260079" algn="l" rtl="0" eaLnBrk="1" latinLnBrk="0" hangingPunct="1">
              <a:lnSpc>
                <a:spcPct val="100000"/>
              </a:lnSpc>
              <a:spcBef>
                <a:spcPct val="20000"/>
              </a:spcBef>
              <a:buClr>
                <a:schemeClr val="accent5"/>
              </a:buClr>
              <a:buFont typeface="Wingdings 2"/>
              <a:buChar char=""/>
              <a:defRPr kumimoji="0" sz="2800" kern="1200">
                <a:solidFill>
                  <a:schemeClr val="tx1"/>
                </a:solidFill>
                <a:latin typeface="+mn-lt"/>
                <a:ea typeface="+mn-ea"/>
                <a:cs typeface="+mn-cs"/>
              </a:defRPr>
            </a:lvl6pPr>
            <a:lvl7pPr marL="2444739" indent="-260079" algn="l" rtl="0" eaLnBrk="1" latinLnBrk="0" hangingPunct="1">
              <a:lnSpc>
                <a:spcPct val="100000"/>
              </a:lnSpc>
              <a:spcBef>
                <a:spcPct val="20000"/>
              </a:spcBef>
              <a:buClr>
                <a:schemeClr val="accent6"/>
              </a:buClr>
              <a:buFont typeface="Wingdings 2"/>
              <a:buChar char=""/>
              <a:defRPr kumimoji="0" sz="2800" kern="1200">
                <a:solidFill>
                  <a:schemeClr val="tx1"/>
                </a:solidFill>
                <a:latin typeface="+mn-lt"/>
                <a:ea typeface="+mn-ea"/>
                <a:cs typeface="+mn-cs"/>
              </a:defRPr>
            </a:lvl7pPr>
            <a:lvl8pPr marL="2730825" indent="-260079" algn="l" rtl="0" eaLnBrk="1" latinLnBrk="0" hangingPunct="1">
              <a:lnSpc>
                <a:spcPct val="100000"/>
              </a:lnSpc>
              <a:spcBef>
                <a:spcPct val="20000"/>
              </a:spcBef>
              <a:buClr>
                <a:schemeClr val="accent6"/>
              </a:buClr>
              <a:buFont typeface="Wingdings 2"/>
              <a:buChar char=""/>
              <a:defRPr kumimoji="0" sz="2800" kern="1200">
                <a:solidFill>
                  <a:schemeClr val="tx1"/>
                </a:solidFill>
                <a:latin typeface="+mn-lt"/>
                <a:ea typeface="+mn-ea"/>
                <a:cs typeface="+mn-cs"/>
              </a:defRPr>
            </a:lvl8pPr>
            <a:lvl9pPr marL="3029916" indent="-260079" algn="l" rtl="0" eaLnBrk="1" latinLnBrk="0" hangingPunct="1">
              <a:lnSpc>
                <a:spcPct val="100000"/>
              </a:lnSpc>
              <a:spcBef>
                <a:spcPct val="20000"/>
              </a:spcBef>
              <a:buClr>
                <a:schemeClr val="accent6"/>
              </a:buClr>
              <a:buFont typeface="Wingdings 2"/>
              <a:buChar char=""/>
              <a:defRPr kumimoji="0" sz="2800" kern="1200">
                <a:solidFill>
                  <a:schemeClr val="tx1"/>
                </a:solidFill>
                <a:latin typeface="+mn-lt"/>
                <a:ea typeface="+mn-ea"/>
                <a:cs typeface="+mn-cs"/>
              </a:defRPr>
            </a:lvl9pPr>
            <a:extLst/>
          </a:lstStyle>
          <a:p>
            <a:pPr marL="812800" indent="-381000">
              <a:lnSpc>
                <a:spcPct val="142857"/>
              </a:lnSpc>
              <a:spcBef>
                <a:spcPts val="0"/>
              </a:spcBef>
              <a:spcAft>
                <a:spcPts val="800"/>
              </a:spcAft>
              <a:buClr>
                <a:srgbClr val="333333"/>
              </a:buClr>
              <a:buSzPct val="100000"/>
              <a:buFont typeface="Wingdings 2" pitchFamily="18" charset="2"/>
              <a:buAutoNum type="arabicPeriod"/>
            </a:pPr>
            <a:r>
              <a:rPr lang="en-US" sz="2000" dirty="0">
                <a:solidFill>
                  <a:srgbClr val="333333"/>
                </a:solidFill>
                <a:highlight>
                  <a:srgbClr val="FFFFFF"/>
                </a:highlight>
                <a:latin typeface="Arial"/>
                <a:ea typeface="Arial"/>
                <a:cs typeface="Arial"/>
                <a:sym typeface="Arial"/>
              </a:rPr>
              <a:t>Visit http://mars.mu on your internet enabled device</a:t>
            </a:r>
          </a:p>
          <a:p>
            <a:pPr marL="812800" indent="-381000">
              <a:lnSpc>
                <a:spcPct val="142857"/>
              </a:lnSpc>
              <a:spcBef>
                <a:spcPts val="0"/>
              </a:spcBef>
              <a:spcAft>
                <a:spcPts val="800"/>
              </a:spcAft>
              <a:buClr>
                <a:srgbClr val="333333"/>
              </a:buClr>
              <a:buSzPct val="100000"/>
              <a:buFont typeface="Wingdings 2" pitchFamily="18" charset="2"/>
              <a:buAutoNum type="arabicPeriod"/>
            </a:pPr>
            <a:r>
              <a:rPr lang="en-US" sz="2000" dirty="0">
                <a:solidFill>
                  <a:srgbClr val="333333"/>
                </a:solidFill>
                <a:highlight>
                  <a:srgbClr val="FFFFFF"/>
                </a:highlight>
                <a:latin typeface="Arial"/>
                <a:ea typeface="Arial"/>
                <a:cs typeface="Arial"/>
                <a:sym typeface="Arial"/>
              </a:rPr>
              <a:t>Log in using your </a:t>
            </a:r>
            <a:r>
              <a:rPr lang="en-US" sz="2000" dirty="0" err="1">
                <a:solidFill>
                  <a:srgbClr val="333333"/>
                </a:solidFill>
                <a:highlight>
                  <a:srgbClr val="FFFFFF"/>
                </a:highlight>
                <a:latin typeface="Arial"/>
                <a:ea typeface="Arial"/>
                <a:cs typeface="Arial"/>
                <a:sym typeface="Arial"/>
              </a:rPr>
              <a:t>Authcate</a:t>
            </a:r>
            <a:r>
              <a:rPr lang="en-US" sz="2000" dirty="0">
                <a:solidFill>
                  <a:srgbClr val="333333"/>
                </a:solidFill>
                <a:highlight>
                  <a:srgbClr val="FFFFFF"/>
                </a:highlight>
                <a:latin typeface="Arial"/>
                <a:ea typeface="Arial"/>
                <a:cs typeface="Arial"/>
                <a:sym typeface="Arial"/>
              </a:rPr>
              <a:t> details (not required if you’re already logged in to Monash)</a:t>
            </a:r>
          </a:p>
          <a:p>
            <a:pPr marL="812800" indent="-381000">
              <a:lnSpc>
                <a:spcPct val="142857"/>
              </a:lnSpc>
              <a:spcBef>
                <a:spcPts val="0"/>
              </a:spcBef>
              <a:spcAft>
                <a:spcPts val="800"/>
              </a:spcAft>
              <a:buClr>
                <a:srgbClr val="333333"/>
              </a:buClr>
              <a:buSzPct val="100000"/>
              <a:buFont typeface="Wingdings 2" pitchFamily="18" charset="2"/>
              <a:buAutoNum type="arabicPeriod"/>
            </a:pPr>
            <a:r>
              <a:rPr lang="en-US" sz="2000" dirty="0">
                <a:solidFill>
                  <a:srgbClr val="333333"/>
                </a:solidFill>
                <a:highlight>
                  <a:srgbClr val="FFFFFF"/>
                </a:highlight>
                <a:latin typeface="Arial"/>
                <a:ea typeface="Arial"/>
                <a:cs typeface="Arial"/>
                <a:sym typeface="Arial"/>
              </a:rPr>
              <a:t>Touch the + symbol</a:t>
            </a:r>
          </a:p>
          <a:p>
            <a:pPr marL="812800" indent="-381000">
              <a:lnSpc>
                <a:spcPct val="142857"/>
              </a:lnSpc>
              <a:spcBef>
                <a:spcPts val="0"/>
              </a:spcBef>
              <a:spcAft>
                <a:spcPts val="800"/>
              </a:spcAft>
              <a:buClr>
                <a:srgbClr val="333333"/>
              </a:buClr>
              <a:buFont typeface="Wingdings 2" pitchFamily="18" charset="2"/>
              <a:buAutoNum type="arabicPeriod"/>
            </a:pPr>
            <a:r>
              <a:rPr lang="en-US" sz="2000" dirty="0">
                <a:solidFill>
                  <a:srgbClr val="333333"/>
                </a:solidFill>
                <a:highlight>
                  <a:srgbClr val="FFFFFF"/>
                </a:highlight>
                <a:latin typeface="Arial"/>
                <a:ea typeface="Arial"/>
                <a:cs typeface="Arial"/>
                <a:sym typeface="Arial"/>
              </a:rPr>
              <a:t>Enter the code for your unit: </a:t>
            </a:r>
            <a:r>
              <a:rPr lang="en-AU" sz="2000" b="1" dirty="0" smtClean="0">
                <a:solidFill>
                  <a:srgbClr val="FF0000"/>
                </a:solidFill>
                <a:highlight>
                  <a:srgbClr val="FFFFFF"/>
                </a:highlight>
              </a:rPr>
              <a:t>V454V7</a:t>
            </a:r>
            <a:endParaRPr lang="en-US" sz="2000" b="1" dirty="0">
              <a:solidFill>
                <a:srgbClr val="FF0000"/>
              </a:solidFill>
            </a:endParaRPr>
          </a:p>
          <a:p>
            <a:pPr marL="812800" indent="-381000">
              <a:lnSpc>
                <a:spcPct val="142857"/>
              </a:lnSpc>
              <a:spcBef>
                <a:spcPts val="0"/>
              </a:spcBef>
              <a:spcAft>
                <a:spcPts val="800"/>
              </a:spcAft>
              <a:buClr>
                <a:srgbClr val="333333"/>
              </a:buClr>
              <a:buFont typeface="Wingdings 2" pitchFamily="18" charset="2"/>
              <a:buAutoNum type="arabicPeriod"/>
            </a:pPr>
            <a:r>
              <a:rPr lang="en-US" sz="2000" dirty="0">
                <a:solidFill>
                  <a:srgbClr val="333333"/>
                </a:solidFill>
                <a:highlight>
                  <a:srgbClr val="FFFFFF"/>
                </a:highlight>
                <a:latin typeface="Arial"/>
                <a:ea typeface="Arial"/>
                <a:cs typeface="Arial"/>
                <a:sym typeface="Arial"/>
              </a:rPr>
              <a:t>Answer questions when they pop up.</a:t>
            </a:r>
          </a:p>
          <a:p>
            <a:pPr marL="0" indent="0" eaLnBrk="1" fontAlgn="auto" hangingPunct="1">
              <a:spcBef>
                <a:spcPts val="0"/>
              </a:spcBef>
              <a:spcAft>
                <a:spcPts val="0"/>
              </a:spcAft>
              <a:buClrTx/>
              <a:buSzTx/>
              <a:buFontTx/>
              <a:buNone/>
              <a:defRPr/>
            </a:pPr>
            <a:endParaRPr lang="en-US" sz="2000" dirty="0"/>
          </a:p>
        </p:txBody>
      </p:sp>
    </p:spTree>
    <p:extLst>
      <p:ext uri="{BB962C8B-B14F-4D97-AF65-F5344CB8AC3E}">
        <p14:creationId xmlns:p14="http://schemas.microsoft.com/office/powerpoint/2010/main" val="2679733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sldNum" idx="12"/>
          </p:nvPr>
        </p:nvSpPr>
        <p:spPr>
          <a:xfrm>
            <a:off x="9320107" y="9040143"/>
            <a:ext cx="3034452" cy="519289"/>
          </a:xfrm>
          <a:prstGeom prst="rect">
            <a:avLst/>
          </a:prstGeom>
          <a:noFill/>
          <a:ln>
            <a:noFill/>
          </a:ln>
        </p:spPr>
        <p:txBody>
          <a:bodyPr vert="horz" wrap="square" lIns="130027" tIns="64996" rIns="130027" bIns="64996" numCol="1" anchor="ctr" anchorCtr="0" compatLnSpc="1">
            <a:prstTxWarp prst="textNoShape">
              <a:avLst/>
            </a:prstTxWarp>
            <a:noAutofit/>
          </a:bodyPr>
          <a:lstStyle/>
          <a:p>
            <a:pPr algn="r">
              <a:spcBef>
                <a:spcPts val="0"/>
              </a:spcBef>
              <a:buSzPct val="25000"/>
            </a:pPr>
            <a:fld id="{00000000-1234-1234-1234-123412341234}" type="slidenum">
              <a:rPr lang="en-US" sz="1707">
                <a:solidFill>
                  <a:srgbClr val="888888"/>
                </a:solidFill>
                <a:latin typeface="Calibri"/>
                <a:ea typeface="Calibri"/>
                <a:cs typeface="Calibri"/>
                <a:sym typeface="Calibri"/>
              </a:rPr>
              <a:pPr algn="r">
                <a:spcBef>
                  <a:spcPts val="0"/>
                </a:spcBef>
                <a:buSzPct val="25000"/>
              </a:pPr>
              <a:t>25</a:t>
            </a:fld>
            <a:endParaRPr lang="en-US" sz="1707">
              <a:solidFill>
                <a:srgbClr val="888888"/>
              </a:solidFill>
              <a:latin typeface="Calibri"/>
              <a:ea typeface="Calibri"/>
              <a:cs typeface="Calibri"/>
              <a:sym typeface="Calibri"/>
            </a:endParaRPr>
          </a:p>
        </p:txBody>
      </p:sp>
      <p:sp>
        <p:nvSpPr>
          <p:cNvPr id="237" name="Shape 237"/>
          <p:cNvSpPr txBox="1"/>
          <p:nvPr/>
        </p:nvSpPr>
        <p:spPr>
          <a:xfrm>
            <a:off x="2158999" y="2502908"/>
            <a:ext cx="10195560" cy="4333494"/>
          </a:xfrm>
          <a:prstGeom prst="rect">
            <a:avLst/>
          </a:prstGeom>
          <a:noFill/>
          <a:ln>
            <a:noFill/>
          </a:ln>
        </p:spPr>
        <p:txBody>
          <a:bodyPr lIns="130027" tIns="64996" rIns="130027" bIns="64996" anchor="t" anchorCtr="0">
            <a:noAutofit/>
          </a:bodyPr>
          <a:lstStyle/>
          <a:p>
            <a:pPr algn="l">
              <a:spcBef>
                <a:spcPts val="0"/>
              </a:spcBef>
              <a:buSzPct val="25000"/>
            </a:pPr>
            <a:r>
              <a:rPr lang="en-US" sz="4551" dirty="0">
                <a:solidFill>
                  <a:schemeClr val="dk1"/>
                </a:solidFill>
                <a:latin typeface="Calibri"/>
                <a:ea typeface="Calibri"/>
                <a:cs typeface="Calibri"/>
                <a:sym typeface="Calibri"/>
              </a:rPr>
              <a:t>Where do you live? (write the name of your suburb)</a:t>
            </a:r>
          </a:p>
        </p:txBody>
      </p:sp>
      <p:sp>
        <p:nvSpPr>
          <p:cNvPr id="4" name="Shape 230"/>
          <p:cNvSpPr txBox="1">
            <a:spLocks/>
          </p:cNvSpPr>
          <p:nvPr/>
        </p:nvSpPr>
        <p:spPr>
          <a:xfrm>
            <a:off x="650240" y="390595"/>
            <a:ext cx="11704320" cy="1625600"/>
          </a:xfrm>
          <a:prstGeom prst="rect">
            <a:avLst/>
          </a:prstGeom>
        </p:spPr>
        <p:txBody>
          <a:bodyPr lIns="130027" tIns="130027" rIns="130027" bIns="13002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r>
              <a:rPr lang="en-US" sz="5120" dirty="0"/>
              <a:t>Text-based poll</a:t>
            </a:r>
          </a:p>
        </p:txBody>
      </p:sp>
    </p:spTree>
    <p:extLst>
      <p:ext uri="{BB962C8B-B14F-4D97-AF65-F5344CB8AC3E}">
        <p14:creationId xmlns:p14="http://schemas.microsoft.com/office/powerpoint/2010/main" val="34346649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am </a:t>
            </a:r>
            <a:r>
              <a:rPr lang="en-AU" dirty="0" err="1"/>
              <a:t>i</a:t>
            </a:r>
            <a:r>
              <a:rPr lang="en-AU" dirty="0"/>
              <a:t>?</a:t>
            </a:r>
          </a:p>
        </p:txBody>
      </p:sp>
      <p:sp>
        <p:nvSpPr>
          <p:cNvPr id="3" name="Content Placeholder 2"/>
          <p:cNvSpPr>
            <a:spLocks noGrp="1"/>
          </p:cNvSpPr>
          <p:nvPr>
            <p:ph idx="1"/>
          </p:nvPr>
        </p:nvSpPr>
        <p:spPr/>
        <p:txBody>
          <a:bodyPr/>
          <a:lstStyle/>
          <a:p>
            <a:pPr marL="1031868" indent="-914400">
              <a:buFont typeface="+mj-lt"/>
              <a:buAutoNum type="arabicPeriod"/>
            </a:pPr>
            <a:r>
              <a:rPr lang="en-AU" dirty="0">
                <a:solidFill>
                  <a:schemeClr val="bg1">
                    <a:lumMod val="85000"/>
                  </a:schemeClr>
                </a:solidFill>
              </a:rPr>
              <a:t>What are algorithms</a:t>
            </a:r>
          </a:p>
          <a:p>
            <a:pPr marL="1031868" indent="-914400">
              <a:buFont typeface="+mj-lt"/>
              <a:buAutoNum type="arabicPeriod"/>
            </a:pPr>
            <a:r>
              <a:rPr lang="en-AU" dirty="0">
                <a:solidFill>
                  <a:schemeClr val="bg1">
                    <a:lumMod val="85000"/>
                  </a:schemeClr>
                </a:solidFill>
              </a:rPr>
              <a:t>Running lectures</a:t>
            </a:r>
          </a:p>
          <a:p>
            <a:pPr marL="1031868" indent="-914400">
              <a:buFont typeface="+mj-lt"/>
              <a:buAutoNum type="arabicPeriod"/>
            </a:pPr>
            <a:r>
              <a:rPr lang="en-AU" dirty="0">
                <a:solidFill>
                  <a:srgbClr val="00B050"/>
                </a:solidFill>
              </a:rPr>
              <a:t>Unit structure</a:t>
            </a:r>
          </a:p>
          <a:p>
            <a:pPr marL="1031868" indent="-914400">
              <a:buFont typeface="+mj-lt"/>
              <a:buAutoNum type="arabicPeriod"/>
            </a:pPr>
            <a:r>
              <a:rPr lang="en-AU" dirty="0"/>
              <a:t>Assessment</a:t>
            </a:r>
          </a:p>
          <a:p>
            <a:pPr marL="1031868" indent="-914400">
              <a:buFont typeface="+mj-lt"/>
              <a:buAutoNum type="arabicPeriod"/>
            </a:pPr>
            <a:r>
              <a:rPr lang="en-AU" dirty="0"/>
              <a:t>Getting help</a:t>
            </a:r>
          </a:p>
          <a:p>
            <a:endParaRPr lang="en-AU" dirty="0"/>
          </a:p>
        </p:txBody>
      </p:sp>
      <p:sp>
        <p:nvSpPr>
          <p:cNvPr id="4" name="Slide Number Placeholder 3"/>
          <p:cNvSpPr>
            <a:spLocks noGrp="1"/>
          </p:cNvSpPr>
          <p:nvPr>
            <p:ph type="sldNum" sz="quarter" idx="12"/>
          </p:nvPr>
        </p:nvSpPr>
        <p:spPr/>
        <p:txBody>
          <a:bodyPr/>
          <a:lstStyle/>
          <a:p>
            <a:fld id="{616BDAB8-770B-4757-85D9-A53B69A7B04F}" type="slidenum">
              <a:rPr lang="en-US" smtClean="0"/>
              <a:pPr/>
              <a:t>26</a:t>
            </a:fld>
            <a:endParaRPr lang="en-US"/>
          </a:p>
        </p:txBody>
      </p:sp>
    </p:spTree>
    <p:extLst>
      <p:ext uri="{BB962C8B-B14F-4D97-AF65-F5344CB8AC3E}">
        <p14:creationId xmlns:p14="http://schemas.microsoft.com/office/powerpoint/2010/main" val="77704503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p:txBody>
          <a:bodyPr rIns="50797"/>
          <a:lstStyle/>
          <a:p>
            <a:pPr eaLnBrk="1" hangingPunct="1"/>
            <a:r>
              <a:rPr lang="en-US">
                <a:effectLst>
                  <a:outerShdw blurRad="38100" dist="38100" dir="2700000" algn="tl">
                    <a:srgbClr val="C0C0C0"/>
                  </a:outerShdw>
                </a:effectLst>
              </a:rPr>
              <a:t>Contact Hours</a:t>
            </a:r>
          </a:p>
        </p:txBody>
      </p:sp>
      <p:sp>
        <p:nvSpPr>
          <p:cNvPr id="25602" name="Rectangle 2"/>
          <p:cNvSpPr>
            <a:spLocks noGrp="1" noChangeArrowheads="1"/>
          </p:cNvSpPr>
          <p:nvPr>
            <p:ph idx="1"/>
          </p:nvPr>
        </p:nvSpPr>
        <p:spPr>
          <a:xfrm>
            <a:off x="1778000" y="2058989"/>
            <a:ext cx="11049000" cy="6827837"/>
          </a:xfrm>
        </p:spPr>
        <p:txBody>
          <a:bodyPr rIns="50797">
            <a:normAutofit/>
          </a:bodyPr>
          <a:lstStyle/>
          <a:p>
            <a:pPr eaLnBrk="1" hangingPunct="1"/>
            <a:r>
              <a:rPr lang="en-US" b="1" dirty="0">
                <a:latin typeface="Arial"/>
                <a:cs typeface="Arial"/>
                <a:sym typeface="Arial Black" pitchFamily="34" charset="0"/>
              </a:rPr>
              <a:t>Lectures (2hrs per week</a:t>
            </a:r>
            <a:r>
              <a:rPr lang="en-US" b="1" dirty="0" smtClean="0">
                <a:latin typeface="Arial"/>
                <a:cs typeface="Arial"/>
                <a:sym typeface="Arial Black" pitchFamily="34" charset="0"/>
              </a:rPr>
              <a:t>)</a:t>
            </a:r>
            <a:endParaRPr lang="en-US" b="1" dirty="0">
              <a:latin typeface="Arial"/>
              <a:cs typeface="Arial"/>
              <a:sym typeface="Arial Black" pitchFamily="34" charset="0"/>
            </a:endParaRPr>
          </a:p>
          <a:p>
            <a:pPr lvl="1" eaLnBrk="1" hangingPunct="1"/>
            <a:r>
              <a:rPr lang="en-US" b="1" dirty="0" smtClean="0">
                <a:latin typeface="Arial"/>
                <a:ea typeface="ヒラギノ角ゴ ProN W6" pitchFamily="-84" charset="-128"/>
                <a:cs typeface="Arial"/>
                <a:sym typeface="Arial Black" pitchFamily="34" charset="0"/>
              </a:rPr>
              <a:t>Mon 5-6pm</a:t>
            </a:r>
            <a:r>
              <a:rPr lang="en-US" b="1" dirty="0">
                <a:latin typeface="Arial"/>
                <a:ea typeface="ヒラギノ角ゴ ProN W6" pitchFamily="-84" charset="-128"/>
                <a:cs typeface="Arial"/>
                <a:sym typeface="Arial Black" pitchFamily="34" charset="0"/>
              </a:rPr>
              <a:t> </a:t>
            </a:r>
            <a:r>
              <a:rPr lang="en-US" b="1" dirty="0" smtClean="0">
                <a:latin typeface="Arial"/>
                <a:ea typeface="ヒラギノ角ゴ ProN W6" pitchFamily="-84" charset="-128"/>
                <a:cs typeface="Arial"/>
                <a:sym typeface="Arial Black" pitchFamily="34" charset="0"/>
              </a:rPr>
              <a:t>(S4 in </a:t>
            </a:r>
            <a:r>
              <a:rPr lang="en-US" b="1" dirty="0" err="1" smtClean="0">
                <a:latin typeface="Arial"/>
                <a:ea typeface="ヒラギノ角ゴ ProN W6" pitchFamily="-84" charset="-128"/>
                <a:cs typeface="Arial"/>
                <a:sym typeface="Arial Black" pitchFamily="34" charset="0"/>
              </a:rPr>
              <a:t>Bldg</a:t>
            </a:r>
            <a:r>
              <a:rPr lang="en-US" b="1" dirty="0" smtClean="0">
                <a:latin typeface="Arial"/>
                <a:ea typeface="ヒラギノ角ゴ ProN W6" pitchFamily="-84" charset="-128"/>
                <a:cs typeface="Arial"/>
                <a:sym typeface="Arial Black" pitchFamily="34" charset="0"/>
              </a:rPr>
              <a:t> 25)</a:t>
            </a:r>
          </a:p>
          <a:p>
            <a:pPr lvl="1" eaLnBrk="1" hangingPunct="1"/>
            <a:r>
              <a:rPr lang="en-US" b="1" dirty="0" smtClean="0">
                <a:latin typeface="Arial"/>
                <a:ea typeface="ヒラギノ角ゴ ProN W6" pitchFamily="-84" charset="-128"/>
                <a:cs typeface="Arial"/>
                <a:sym typeface="Arial Black" pitchFamily="34" charset="0"/>
              </a:rPr>
              <a:t>Tues 9-10am (G81 in LTB)</a:t>
            </a:r>
            <a:endParaRPr lang="en-US" b="1" dirty="0">
              <a:latin typeface="Arial"/>
              <a:ea typeface="ヒラギノ角ゴ ProN W6" pitchFamily="-84" charset="-128"/>
              <a:cs typeface="Arial"/>
              <a:sym typeface="Arial Black" pitchFamily="34" charset="0"/>
            </a:endParaRPr>
          </a:p>
          <a:p>
            <a:pPr lvl="1" eaLnBrk="1" hangingPunct="1"/>
            <a:r>
              <a:rPr lang="en-US" dirty="0" smtClean="0">
                <a:latin typeface="Arial" pitchFamily="34" charset="0"/>
                <a:cs typeface="Arial" pitchFamily="34" charset="0"/>
                <a:sym typeface="Geneva" pitchFamily="-84" charset="0"/>
              </a:rPr>
              <a:t>Online </a:t>
            </a:r>
            <a:r>
              <a:rPr lang="en-US" dirty="0">
                <a:latin typeface="Arial" pitchFamily="34" charset="0"/>
                <a:cs typeface="Arial" pitchFamily="34" charset="0"/>
                <a:sym typeface="Geneva" pitchFamily="-84" charset="0"/>
              </a:rPr>
              <a:t>(access via Moodle)</a:t>
            </a:r>
          </a:p>
          <a:p>
            <a:pPr marL="669890" indent="-571471" eaLnBrk="1" hangingPunct="1"/>
            <a:r>
              <a:rPr lang="en-US" b="1" dirty="0">
                <a:latin typeface="Arial"/>
                <a:cs typeface="Arial"/>
                <a:sym typeface="Arial Black" pitchFamily="34" charset="0"/>
              </a:rPr>
              <a:t>Tutorials (2hrs per week)</a:t>
            </a:r>
          </a:p>
          <a:p>
            <a:pPr eaLnBrk="1" hangingPunct="1"/>
            <a:r>
              <a:rPr lang="en-US" b="1" dirty="0">
                <a:latin typeface="Arial"/>
                <a:cs typeface="Arial"/>
                <a:sym typeface="Arial Black" pitchFamily="34" charset="0"/>
              </a:rPr>
              <a:t>Workshops (2hrs per week</a:t>
            </a:r>
            <a:r>
              <a:rPr lang="en-US" b="1" dirty="0" smtClean="0">
                <a:latin typeface="Arial"/>
                <a:cs typeface="Arial"/>
                <a:sym typeface="Arial Black" pitchFamily="34" charset="0"/>
              </a:rPr>
              <a:t>)</a:t>
            </a:r>
            <a:endParaRPr lang="en-US" b="1" dirty="0">
              <a:latin typeface="Arial"/>
              <a:cs typeface="Arial"/>
              <a:sym typeface="Arial Black" pitchFamily="34" charset="0"/>
            </a:endParaRPr>
          </a:p>
        </p:txBody>
      </p:sp>
      <p:sp>
        <p:nvSpPr>
          <p:cNvPr id="4" name="Slide Number Placeholder 5"/>
          <p:cNvSpPr>
            <a:spLocks noGrp="1"/>
          </p:cNvSpPr>
          <p:nvPr>
            <p:ph type="sldNum" sz="quarter" idx="12"/>
          </p:nvPr>
        </p:nvSpPr>
        <p:spPr/>
        <p:txBody>
          <a:bodyPr/>
          <a:lstStyle>
            <a:lvl1pPr eaLnBrk="0" hangingPunct="0">
              <a:defRPr sz="4300">
                <a:solidFill>
                  <a:srgbClr val="000000"/>
                </a:solidFill>
                <a:latin typeface="Helvetica Neue Light" pitchFamily="-84" charset="0"/>
                <a:ea typeface="ヒラギノ角ゴ ProN W3" pitchFamily="-84" charset="-128"/>
                <a:sym typeface="Helvetica Neue Light" pitchFamily="-84" charset="0"/>
              </a:defRPr>
            </a:lvl1pPr>
            <a:lvl2pPr marL="742912" indent="-285736" eaLnBrk="0" hangingPunct="0">
              <a:defRPr sz="4300">
                <a:solidFill>
                  <a:srgbClr val="000000"/>
                </a:solidFill>
                <a:latin typeface="Helvetica Neue Light" pitchFamily="-84" charset="0"/>
                <a:ea typeface="ヒラギノ角ゴ ProN W3" pitchFamily="-84" charset="-128"/>
                <a:sym typeface="Helvetica Neue Light" pitchFamily="-84" charset="0"/>
              </a:defRPr>
            </a:lvl2pPr>
            <a:lvl3pPr marL="1142941"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3pPr>
            <a:lvl4pPr marL="1600119"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4pPr>
            <a:lvl5pPr marL="2057295"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5pPr>
            <a:lvl6pPr marL="251447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6pPr>
            <a:lvl7pPr marL="2971649"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7pPr>
            <a:lvl8pPr marL="3428825"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8pPr>
            <a:lvl9pPr marL="388600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E7038CC0-8C01-47DF-A592-6F44FC074FE3}" type="slidenum">
              <a:rPr lang="en-US" sz="1700">
                <a:solidFill>
                  <a:srgbClr val="B5A788"/>
                </a:solidFill>
              </a:rPr>
              <a:pPr eaLnBrk="1" hangingPunct="1"/>
              <a:t>27</a:t>
            </a:fld>
            <a:endParaRPr lang="en-US" sz="1700">
              <a:solidFill>
                <a:srgbClr val="B5A788"/>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60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60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60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60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60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2800" y="-2457"/>
            <a:ext cx="10664825" cy="840658"/>
          </a:xfrm>
        </p:spPr>
        <p:txBody>
          <a:bodyPr>
            <a:normAutofit/>
          </a:bodyPr>
          <a:lstStyle/>
          <a:p>
            <a:pPr algn="ctr" eaLnBrk="1" hangingPunct="1"/>
            <a:r>
              <a:rPr lang="en-US" sz="4000" dirty="0">
                <a:effectLst>
                  <a:outerShdw blurRad="38100" dist="38100" dir="2700000" algn="tl">
                    <a:srgbClr val="C0C0C0"/>
                  </a:outerShdw>
                </a:effectLst>
              </a:rPr>
              <a:t>Syllabus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907664343"/>
              </p:ext>
            </p:extLst>
          </p:nvPr>
        </p:nvGraphicFramePr>
        <p:xfrm>
          <a:off x="0" y="1447800"/>
          <a:ext cx="13004799" cy="8324774"/>
        </p:xfrm>
        <a:graphic>
          <a:graphicData uri="http://schemas.openxmlformats.org/drawingml/2006/table">
            <a:tbl>
              <a:tblPr/>
              <a:tblGrid>
                <a:gridCol w="1273806">
                  <a:extLst>
                    <a:ext uri="{9D8B030D-6E8A-4147-A177-3AD203B41FA5}">
                      <a16:colId xmlns="" xmlns:a16="http://schemas.microsoft.com/office/drawing/2014/main" val="20000"/>
                    </a:ext>
                  </a:extLst>
                </a:gridCol>
                <a:gridCol w="4237994">
                  <a:extLst>
                    <a:ext uri="{9D8B030D-6E8A-4147-A177-3AD203B41FA5}">
                      <a16:colId xmlns="" xmlns:a16="http://schemas.microsoft.com/office/drawing/2014/main" val="20001"/>
                    </a:ext>
                  </a:extLst>
                </a:gridCol>
                <a:gridCol w="3810000">
                  <a:extLst>
                    <a:ext uri="{9D8B030D-6E8A-4147-A177-3AD203B41FA5}">
                      <a16:colId xmlns="" xmlns:a16="http://schemas.microsoft.com/office/drawing/2014/main" val="20002"/>
                    </a:ext>
                  </a:extLst>
                </a:gridCol>
                <a:gridCol w="3682999">
                  <a:extLst>
                    <a:ext uri="{9D8B030D-6E8A-4147-A177-3AD203B41FA5}">
                      <a16:colId xmlns="" xmlns:a16="http://schemas.microsoft.com/office/drawing/2014/main" val="20003"/>
                    </a:ext>
                  </a:extLst>
                </a:gridCol>
              </a:tblGrid>
              <a:tr h="4939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FFFFFF"/>
                          </a:solidFill>
                          <a:effectLst/>
                          <a:latin typeface="Gill Sans MT" pitchFamily="34" charset="0"/>
                          <a:ea typeface="ヒラギノ角ゴ ProN W3" pitchFamily="-84" charset="-128"/>
                          <a:sym typeface="Helvetica Neue Light" pitchFamily="-84" charset="0"/>
                        </a:rPr>
                        <a:t>Week</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FFFFFF"/>
                          </a:solidFill>
                          <a:effectLst/>
                          <a:latin typeface="Gill Sans MT" pitchFamily="34" charset="0"/>
                          <a:ea typeface="ヒラギノ角ゴ ProN W3" pitchFamily="-84" charset="-128"/>
                          <a:sym typeface="Helvetica Neue Light" pitchFamily="-84" charset="0"/>
                        </a:rPr>
                        <a:t>Monday Lecture</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FFFFFF"/>
                          </a:solidFill>
                          <a:effectLst/>
                          <a:latin typeface="Gill Sans MT" pitchFamily="34" charset="0"/>
                          <a:ea typeface="ヒラギノ角ゴ ProN W3" pitchFamily="-84" charset="-128"/>
                          <a:sym typeface="Helvetica Neue Light" pitchFamily="-84" charset="0"/>
                        </a:rPr>
                        <a:t>Tuesday Lecture</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FFFFFF"/>
                          </a:solidFill>
                          <a:effectLst/>
                          <a:latin typeface="Gill Sans MT" pitchFamily="34" charset="0"/>
                          <a:ea typeface="ヒラギノ角ゴ ProN W3" pitchFamily="-84" charset="-128"/>
                          <a:sym typeface="Helvetica Neue Light" pitchFamily="-84" charset="0"/>
                        </a:rPr>
                        <a:t>Assessment</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 xmlns:a16="http://schemas.microsoft.com/office/drawing/2014/main" val="10000"/>
                  </a:ext>
                </a:extLst>
              </a:tr>
              <a:tr h="4827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ill Sans MT" pitchFamily="34" charset="0"/>
                          <a:ea typeface="ヒラギノ角ゴ ProN W3" pitchFamily="-84" charset="-128"/>
                          <a:sym typeface="Helvetica Neue Light" pitchFamily="-84" charset="0"/>
                        </a:rPr>
                        <a:t>1</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Introduction to Algorithms</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Introduction to Python</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Gill Sans MT" pitchFamily="34" charset="0"/>
                          <a:ea typeface="ヒラギノ角ゴ ProN W3" pitchFamily="-84" charset="-128"/>
                          <a:sym typeface="Helvetica Neue Light" pitchFamily="-84" charset="0"/>
                        </a:rPr>
                        <a:t>Assignment </a:t>
                      </a: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1,2 released</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 xmlns:a16="http://schemas.microsoft.com/office/drawing/2014/main" val="10001"/>
                  </a:ext>
                </a:extLst>
              </a:tr>
              <a:tr h="4939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2</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Selection</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Loops and repetition</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endParaRP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 xmlns:a16="http://schemas.microsoft.com/office/drawing/2014/main" val="10002"/>
                  </a:ext>
                </a:extLst>
              </a:tr>
              <a:tr h="49666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ill Sans MT" pitchFamily="34" charset="0"/>
                          <a:ea typeface="ヒラギノ角ゴ ProN W3" pitchFamily="-84" charset="-128"/>
                          <a:sym typeface="Helvetica Neue Light" pitchFamily="-84" charset="0"/>
                        </a:rPr>
                        <a:t>3</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Introduction to Data Structures</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Decomposition and modules</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endParaRP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 xmlns:a16="http://schemas.microsoft.com/office/drawing/2014/main" val="10003"/>
                  </a:ext>
                </a:extLst>
              </a:tr>
              <a:tr h="4939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ill Sans MT" pitchFamily="34" charset="0"/>
                          <a:ea typeface="ヒラギノ角ゴ ProN W3" pitchFamily="-84" charset="-128"/>
                          <a:sym typeface="Helvetica Neue Light" pitchFamily="-84" charset="0"/>
                        </a:rPr>
                        <a:t>4</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Understanding python</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Finding algorithms</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cap="none" normalizeH="0" baseline="0" dirty="0">
                        <a:ln>
                          <a:noFill/>
                        </a:ln>
                        <a:solidFill>
                          <a:schemeClr val="tx1"/>
                        </a:solidFill>
                        <a:effectLst/>
                        <a:latin typeface="Gill Sans MT" pitchFamily="34" charset="0"/>
                        <a:ea typeface="ヒラギノ角ゴ ProN W3" pitchFamily="-84" charset="-128"/>
                        <a:sym typeface="Helvetica Neue Light" pitchFamily="-84" charset="0"/>
                      </a:endParaRP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 xmlns:a16="http://schemas.microsoft.com/office/drawing/2014/main" val="10004"/>
                  </a:ext>
                </a:extLst>
              </a:tr>
              <a:tr h="4939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5</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Invariants</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Greedy algorithms</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Gill Sans MT" pitchFamily="34" charset="0"/>
                          <a:ea typeface="ヒラギノ角ゴ ProN W3" pitchFamily="-84" charset="-128"/>
                          <a:sym typeface="Helvetica Neue Light" pitchFamily="-84" charset="0"/>
                        </a:rPr>
                        <a:t>Project (plan)</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 xmlns:a16="http://schemas.microsoft.com/office/drawing/2014/main" val="10005"/>
                  </a:ext>
                </a:extLst>
              </a:tr>
              <a:tr h="46619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6</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Brute force</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cap="none" normalizeH="0" baseline="0" dirty="0">
                          <a:ln>
                            <a:noFill/>
                          </a:ln>
                          <a:solidFill>
                            <a:srgbClr val="00B0F0"/>
                          </a:solidFill>
                          <a:effectLst/>
                          <a:latin typeface="Gill Sans MT" pitchFamily="34" charset="0"/>
                          <a:ea typeface="ヒラギノ角ゴ ProN W3" pitchFamily="-84" charset="-128"/>
                          <a:sym typeface="Helvetica Neue Light" pitchFamily="-84" charset="0"/>
                        </a:rPr>
                        <a:t>Mid semester Test</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Test (20%)</a:t>
                      </a:r>
                      <a:b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br>
                      <a:r>
                        <a:rPr kumimoji="0" lang="en-US" sz="2400" b="0" i="0" u="none" strike="noStrike" cap="none" normalizeH="0" baseline="0" dirty="0">
                          <a:ln>
                            <a:noFill/>
                          </a:ln>
                          <a:solidFill>
                            <a:schemeClr val="tx1"/>
                          </a:solidFill>
                          <a:effectLst/>
                          <a:latin typeface="Gill Sans MT" pitchFamily="34" charset="0"/>
                          <a:ea typeface="ヒラギノ角ゴ ProN W3" pitchFamily="-84" charset="-128"/>
                          <a:sym typeface="Helvetica Neue Light" pitchFamily="-84" charset="0"/>
                        </a:rPr>
                        <a:t>Assignment 1 due</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 xmlns:a16="http://schemas.microsoft.com/office/drawing/2014/main" val="10006"/>
                  </a:ext>
                </a:extLst>
              </a:tr>
              <a:tr h="88557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ill Sans MT" pitchFamily="34" charset="0"/>
                          <a:ea typeface="ヒラギノ角ゴ ProN W3" pitchFamily="-84" charset="-128"/>
                          <a:sym typeface="Helvetica Neue Light" pitchFamily="-84" charset="0"/>
                        </a:rPr>
                        <a:t>7</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Brute search II</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Divide and Conquer</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dirty="0">
                          <a:ln>
                            <a:noFill/>
                          </a:ln>
                          <a:solidFill>
                            <a:schemeClr val="tx1"/>
                          </a:solidFill>
                          <a:effectLst/>
                          <a:latin typeface="Gill Sans MT" pitchFamily="34" charset="0"/>
                          <a:ea typeface="ヒラギノ角ゴ ProN W3" pitchFamily="-84" charset="-128"/>
                          <a:sym typeface="Helvetica Neue Light" pitchFamily="-84" charset="0"/>
                        </a:rPr>
                        <a:t>Presentation 1 </a:t>
                      </a:r>
                      <a:r>
                        <a:rPr kumimoji="0" lang="en-US" sz="2400" b="0" i="1"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(optional*)</a:t>
                      </a:r>
                      <a:endParaRPr kumimoji="0" lang="en-US" sz="2400" b="0" i="1" u="none" strike="noStrike" cap="none" normalizeH="0" baseline="0" dirty="0">
                        <a:ln>
                          <a:noFill/>
                        </a:ln>
                        <a:solidFill>
                          <a:schemeClr val="tx1"/>
                        </a:solidFill>
                        <a:effectLst/>
                        <a:latin typeface="Gill Sans MT" pitchFamily="34" charset="0"/>
                        <a:ea typeface="ヒラギノ角ゴ ProN W3" pitchFamily="-84" charset="-128"/>
                        <a:sym typeface="Helvetica Neue Light" pitchFamily="-84" charset="0"/>
                      </a:endParaRP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 xmlns:a16="http://schemas.microsoft.com/office/drawing/2014/main" val="10007"/>
                  </a:ext>
                </a:extLst>
              </a:tr>
              <a:tr h="50807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ill Sans MT" pitchFamily="34" charset="0"/>
                          <a:ea typeface="ヒラギノ角ゴ ProN W3" pitchFamily="-84" charset="-128"/>
                          <a:sym typeface="Helvetica Neue Light" pitchFamily="-84" charset="0"/>
                        </a:rPr>
                        <a:t>8</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Recursion </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B0F0"/>
                          </a:solidFill>
                          <a:effectLst/>
                          <a:latin typeface="Gill Sans MT" pitchFamily="34" charset="0"/>
                          <a:ea typeface="ヒラギノ角ゴ ProN W3" pitchFamily="-84" charset="-128"/>
                          <a:sym typeface="Helvetica Neue Light" pitchFamily="-84" charset="0"/>
                        </a:rPr>
                        <a:t>Guest Lecture</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Gill Sans MT" pitchFamily="34" charset="0"/>
                          <a:ea typeface="ヒラギノ角ゴ ProN W3" pitchFamily="-84" charset="-128"/>
                          <a:sym typeface="Helvetica Neue Light" pitchFamily="-84" charset="0"/>
                        </a:rPr>
                        <a:t>Project (feedback response)</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 xmlns:a16="http://schemas.microsoft.com/office/drawing/2014/main" val="10008"/>
                  </a:ext>
                </a:extLst>
              </a:tr>
              <a:tr h="88557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ill Sans MT" pitchFamily="34" charset="0"/>
                          <a:ea typeface="ヒラギノ角ゴ ProN W3" pitchFamily="-84" charset="-128"/>
                          <a:sym typeface="Helvetica Neue Light" pitchFamily="-84" charset="0"/>
                        </a:rPr>
                        <a:t>9</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Recursive D&amp;C, stacks, queues</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Backtracking</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dirty="0">
                          <a:ln>
                            <a:noFill/>
                          </a:ln>
                          <a:solidFill>
                            <a:schemeClr val="tx1"/>
                          </a:solidFill>
                          <a:effectLst/>
                          <a:latin typeface="Gill Sans MT" pitchFamily="34" charset="0"/>
                          <a:ea typeface="ヒラギノ角ゴ ProN W3" pitchFamily="-84" charset="-128"/>
                          <a:sym typeface="Helvetica Neue Light" pitchFamily="-84" charset="0"/>
                        </a:rPr>
                        <a:t>Presentation 2 </a:t>
                      </a:r>
                      <a:r>
                        <a:rPr kumimoji="0" lang="en-US" sz="2400" b="0" i="1"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(optional*)</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Project (final submission)</a:t>
                      </a:r>
                      <a:endParaRPr kumimoji="0" lang="en-US" sz="2400" b="0" i="0" u="none" strike="noStrike" cap="none" normalizeH="0" baseline="0" dirty="0">
                        <a:ln>
                          <a:noFill/>
                        </a:ln>
                        <a:solidFill>
                          <a:schemeClr val="tx1"/>
                        </a:solidFill>
                        <a:effectLst/>
                        <a:latin typeface="Gill Sans MT" pitchFamily="34" charset="0"/>
                        <a:ea typeface="ヒラギノ角ゴ ProN W3" pitchFamily="-84" charset="-128"/>
                        <a:sym typeface="Helvetica Neue Light" pitchFamily="-84" charset="0"/>
                      </a:endParaRP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 xmlns:a16="http://schemas.microsoft.com/office/drawing/2014/main" val="10009"/>
                  </a:ext>
                </a:extLst>
              </a:tr>
              <a:tr h="88384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ill Sans MT" pitchFamily="34" charset="0"/>
                          <a:ea typeface="ヒラギノ角ゴ ProN W3" pitchFamily="-84" charset="-128"/>
                          <a:sym typeface="Helvetica Neue Light" pitchFamily="-84" charset="0"/>
                        </a:rPr>
                        <a:t>10</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Implementing Backtracking</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Transform and Conquer</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cap="none" normalizeH="0" baseline="0" dirty="0">
                          <a:ln>
                            <a:noFill/>
                          </a:ln>
                          <a:solidFill>
                            <a:schemeClr val="tx1"/>
                          </a:solidFill>
                          <a:effectLst/>
                          <a:latin typeface="Gill Sans MT" pitchFamily="34" charset="0"/>
                          <a:ea typeface="ヒラギノ角ゴ ProN W3" pitchFamily="-84" charset="-128"/>
                          <a:sym typeface="Helvetica Neue Light" pitchFamily="-84" charset="0"/>
                        </a:rPr>
                        <a:t>Assignment 2 Due</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 xmlns:a16="http://schemas.microsoft.com/office/drawing/2014/main" val="10010"/>
                  </a:ext>
                </a:extLst>
              </a:tr>
              <a:tr h="8896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11</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Introduction to Complexity</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Complexity for Tree Algorithms</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Presentation 3 (optional*)</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 xmlns:a16="http://schemas.microsoft.com/office/drawing/2014/main" val="10011"/>
                  </a:ext>
                </a:extLst>
              </a:tr>
              <a:tr h="49393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Gill Sans MT" pitchFamily="34" charset="0"/>
                          <a:ea typeface="ヒラギノ角ゴ ProN W3" pitchFamily="-84" charset="-128"/>
                          <a:sym typeface="Helvetica Neue Light" pitchFamily="-84" charset="0"/>
                        </a:rPr>
                        <a:t>12</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rPr>
                        <a:t>Intractable/unsolvable Problems</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Gill Sans MT" pitchFamily="34" charset="0"/>
                          <a:ea typeface="ヒラギノ角ゴ ProN W3" pitchFamily="-84" charset="-128"/>
                          <a:sym typeface="Helvetica Neue Light" pitchFamily="-84" charset="0"/>
                        </a:rPr>
                        <a:t>Further applications</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Gill Sans MT" pitchFamily="34" charset="0"/>
                        <a:ea typeface="ヒラギノ角ゴ ProN W3" pitchFamily="-84" charset="-128"/>
                        <a:sym typeface="Helvetica Neue Light" pitchFamily="-84" charset="0"/>
                      </a:endParaRP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 xmlns:a16="http://schemas.microsoft.com/office/drawing/2014/main" val="10012"/>
                  </a:ext>
                </a:extLst>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am </a:t>
            </a:r>
            <a:r>
              <a:rPr lang="en-AU" dirty="0" err="1"/>
              <a:t>i</a:t>
            </a:r>
            <a:r>
              <a:rPr lang="en-AU" dirty="0"/>
              <a:t>?</a:t>
            </a:r>
          </a:p>
        </p:txBody>
      </p:sp>
      <p:sp>
        <p:nvSpPr>
          <p:cNvPr id="3" name="Content Placeholder 2"/>
          <p:cNvSpPr>
            <a:spLocks noGrp="1"/>
          </p:cNvSpPr>
          <p:nvPr>
            <p:ph idx="1"/>
          </p:nvPr>
        </p:nvSpPr>
        <p:spPr/>
        <p:txBody>
          <a:bodyPr/>
          <a:lstStyle/>
          <a:p>
            <a:pPr marL="1031868" indent="-914400">
              <a:buFont typeface="+mj-lt"/>
              <a:buAutoNum type="arabicPeriod"/>
            </a:pPr>
            <a:r>
              <a:rPr lang="en-AU" dirty="0">
                <a:solidFill>
                  <a:schemeClr val="bg1">
                    <a:lumMod val="85000"/>
                  </a:schemeClr>
                </a:solidFill>
              </a:rPr>
              <a:t>What are algorithms</a:t>
            </a:r>
          </a:p>
          <a:p>
            <a:pPr marL="1031868" indent="-914400">
              <a:buFont typeface="+mj-lt"/>
              <a:buAutoNum type="arabicPeriod"/>
            </a:pPr>
            <a:r>
              <a:rPr lang="en-AU" dirty="0">
                <a:solidFill>
                  <a:schemeClr val="bg1">
                    <a:lumMod val="85000"/>
                  </a:schemeClr>
                </a:solidFill>
              </a:rPr>
              <a:t>Running lectures</a:t>
            </a:r>
          </a:p>
          <a:p>
            <a:pPr marL="1031868" indent="-914400">
              <a:buFont typeface="+mj-lt"/>
              <a:buAutoNum type="arabicPeriod"/>
            </a:pPr>
            <a:r>
              <a:rPr lang="en-AU" dirty="0">
                <a:solidFill>
                  <a:schemeClr val="bg1">
                    <a:lumMod val="85000"/>
                  </a:schemeClr>
                </a:solidFill>
              </a:rPr>
              <a:t>Unit structure</a:t>
            </a:r>
          </a:p>
          <a:p>
            <a:pPr marL="1031868" indent="-914400">
              <a:buFont typeface="+mj-lt"/>
              <a:buAutoNum type="arabicPeriod"/>
            </a:pPr>
            <a:r>
              <a:rPr lang="en-AU" dirty="0">
                <a:solidFill>
                  <a:srgbClr val="00B050"/>
                </a:solidFill>
              </a:rPr>
              <a:t>Assessment</a:t>
            </a:r>
          </a:p>
          <a:p>
            <a:pPr marL="1031868" indent="-914400">
              <a:buFont typeface="+mj-lt"/>
              <a:buAutoNum type="arabicPeriod"/>
            </a:pPr>
            <a:r>
              <a:rPr lang="en-AU" dirty="0"/>
              <a:t>Getting help</a:t>
            </a:r>
          </a:p>
          <a:p>
            <a:endParaRPr lang="en-AU" dirty="0"/>
          </a:p>
        </p:txBody>
      </p:sp>
      <p:sp>
        <p:nvSpPr>
          <p:cNvPr id="4" name="Slide Number Placeholder 3"/>
          <p:cNvSpPr>
            <a:spLocks noGrp="1"/>
          </p:cNvSpPr>
          <p:nvPr>
            <p:ph type="sldNum" sz="quarter" idx="12"/>
          </p:nvPr>
        </p:nvSpPr>
        <p:spPr/>
        <p:txBody>
          <a:bodyPr/>
          <a:lstStyle/>
          <a:p>
            <a:fld id="{616BDAB8-770B-4757-85D9-A53B69A7B04F}" type="slidenum">
              <a:rPr lang="en-US" smtClean="0"/>
              <a:pPr/>
              <a:t>29</a:t>
            </a:fld>
            <a:endParaRPr lang="en-US"/>
          </a:p>
        </p:txBody>
      </p:sp>
    </p:spTree>
    <p:extLst>
      <p:ext uri="{BB962C8B-B14F-4D97-AF65-F5344CB8AC3E}">
        <p14:creationId xmlns:p14="http://schemas.microsoft.com/office/powerpoint/2010/main" val="5953495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1" y="-142240"/>
            <a:ext cx="12039599" cy="1056640"/>
          </a:xfrm>
        </p:spPr>
        <p:txBody>
          <a:bodyPr>
            <a:normAutofit/>
          </a:bodyPr>
          <a:lstStyle/>
          <a:p>
            <a:r>
              <a:rPr lang="en-AU" sz="4800" dirty="0">
                <a:latin typeface="Arial Black" panose="020B0A04020102020204" pitchFamily="34" charset="0"/>
              </a:rPr>
              <a:t>Expectations</a:t>
            </a:r>
          </a:p>
        </p:txBody>
      </p:sp>
      <p:sp>
        <p:nvSpPr>
          <p:cNvPr id="4" name="Content Placeholder 3"/>
          <p:cNvSpPr>
            <a:spLocks noGrp="1"/>
          </p:cNvSpPr>
          <p:nvPr>
            <p:ph sz="quarter" idx="1"/>
          </p:nvPr>
        </p:nvSpPr>
        <p:spPr>
          <a:xfrm>
            <a:off x="1397001" y="990600"/>
            <a:ext cx="11429999" cy="6502400"/>
          </a:xfrm>
        </p:spPr>
        <p:txBody>
          <a:bodyPr>
            <a:noAutofit/>
          </a:bodyPr>
          <a:lstStyle/>
          <a:p>
            <a:r>
              <a:rPr lang="en-AU" sz="3413" dirty="0">
                <a:solidFill>
                  <a:srgbClr val="000000"/>
                </a:solidFill>
                <a:latin typeface="CMSS10"/>
              </a:rPr>
              <a:t>This unit will be challenging</a:t>
            </a:r>
          </a:p>
          <a:p>
            <a:endParaRPr lang="en-AU" sz="3413" dirty="0">
              <a:solidFill>
                <a:srgbClr val="000000"/>
              </a:solidFill>
              <a:latin typeface="CMSS10"/>
            </a:endParaRPr>
          </a:p>
          <a:p>
            <a:endParaRPr lang="en-AU" sz="3413" dirty="0">
              <a:solidFill>
                <a:srgbClr val="000000"/>
              </a:solidFill>
              <a:latin typeface="CMSS10"/>
            </a:endParaRPr>
          </a:p>
          <a:p>
            <a:endParaRPr lang="en-AU" sz="3413" dirty="0">
              <a:solidFill>
                <a:srgbClr val="000000"/>
              </a:solidFill>
              <a:latin typeface="CMSS10"/>
            </a:endParaRPr>
          </a:p>
          <a:p>
            <a:endParaRPr lang="en-AU" sz="3413" dirty="0">
              <a:solidFill>
                <a:srgbClr val="000000"/>
              </a:solidFill>
              <a:latin typeface="CMSS10"/>
            </a:endParaRPr>
          </a:p>
          <a:p>
            <a:endParaRPr lang="en-AU" sz="3413" dirty="0">
              <a:solidFill>
                <a:srgbClr val="000000"/>
              </a:solidFill>
              <a:latin typeface="CMSS10"/>
            </a:endParaRPr>
          </a:p>
          <a:p>
            <a:endParaRPr lang="en-AU" sz="3413" dirty="0">
              <a:solidFill>
                <a:srgbClr val="000000"/>
              </a:solidFill>
              <a:latin typeface="CMSS10"/>
            </a:endParaRPr>
          </a:p>
          <a:p>
            <a:r>
              <a:rPr lang="en-AU" sz="3413" dirty="0">
                <a:solidFill>
                  <a:srgbClr val="000000"/>
                </a:solidFill>
                <a:latin typeface="CMSS10"/>
              </a:rPr>
              <a:t>It will require you to practice some self study and work with other students</a:t>
            </a:r>
          </a:p>
          <a:p>
            <a:r>
              <a:rPr lang="en-AU" sz="3413" dirty="0">
                <a:solidFill>
                  <a:srgbClr val="000000"/>
                </a:solidFill>
                <a:latin typeface="CMSS10"/>
              </a:rPr>
              <a:t>If you are merely aiming to pass,</a:t>
            </a:r>
            <a:br>
              <a:rPr lang="en-AU" sz="3413" dirty="0">
                <a:solidFill>
                  <a:srgbClr val="000000"/>
                </a:solidFill>
                <a:latin typeface="CMSS10"/>
              </a:rPr>
            </a:br>
            <a:r>
              <a:rPr lang="en-AU" sz="3413" dirty="0">
                <a:solidFill>
                  <a:srgbClr val="000000"/>
                </a:solidFill>
                <a:latin typeface="CMSS10"/>
              </a:rPr>
              <a:t>you are going to fail (at all things)</a:t>
            </a:r>
          </a:p>
          <a:p>
            <a:r>
              <a:rPr lang="en-AU" sz="3413" dirty="0">
                <a:solidFill>
                  <a:srgbClr val="000000"/>
                </a:solidFill>
                <a:latin typeface="CMSS10"/>
              </a:rPr>
              <a:t>This unit can actually be a lot of</a:t>
            </a:r>
            <a:br>
              <a:rPr lang="en-AU" sz="3413" dirty="0">
                <a:solidFill>
                  <a:srgbClr val="000000"/>
                </a:solidFill>
                <a:latin typeface="CMSS10"/>
              </a:rPr>
            </a:br>
            <a:r>
              <a:rPr lang="en-AU" sz="3413" dirty="0">
                <a:solidFill>
                  <a:srgbClr val="000000"/>
                </a:solidFill>
                <a:latin typeface="CMSS10"/>
              </a:rPr>
              <a:t>fun if you take it seriously!</a:t>
            </a:r>
          </a:p>
        </p:txBody>
      </p:sp>
      <p:pic>
        <p:nvPicPr>
          <p:cNvPr id="5" name="Picture 4"/>
          <p:cNvPicPr>
            <a:picLocks noChangeAspect="1"/>
          </p:cNvPicPr>
          <p:nvPr/>
        </p:nvPicPr>
        <p:blipFill>
          <a:blip r:embed="rId2"/>
          <a:stretch>
            <a:fillRect/>
          </a:stretch>
        </p:blipFill>
        <p:spPr>
          <a:xfrm>
            <a:off x="0" y="1905000"/>
            <a:ext cx="6248400" cy="3537950"/>
          </a:xfrm>
          <a:prstGeom prst="rect">
            <a:avLst/>
          </a:prstGeom>
        </p:spPr>
      </p:pic>
      <p:pic>
        <p:nvPicPr>
          <p:cNvPr id="9" name="Picture 8"/>
          <p:cNvPicPr>
            <a:picLocks noChangeAspect="1"/>
          </p:cNvPicPr>
          <p:nvPr/>
        </p:nvPicPr>
        <p:blipFill>
          <a:blip r:embed="rId3"/>
          <a:stretch>
            <a:fillRect/>
          </a:stretch>
        </p:blipFill>
        <p:spPr>
          <a:xfrm>
            <a:off x="9194800" y="6067425"/>
            <a:ext cx="3810000" cy="3686175"/>
          </a:xfrm>
          <a:prstGeom prst="rect">
            <a:avLst/>
          </a:prstGeom>
        </p:spPr>
      </p:pic>
      <p:grpSp>
        <p:nvGrpSpPr>
          <p:cNvPr id="22" name="Group 21"/>
          <p:cNvGrpSpPr/>
          <p:nvPr/>
        </p:nvGrpSpPr>
        <p:grpSpPr>
          <a:xfrm>
            <a:off x="6132100" y="683559"/>
            <a:ext cx="6618700" cy="4759391"/>
            <a:chOff x="6132100" y="683559"/>
            <a:chExt cx="6618700" cy="4759391"/>
          </a:xfrm>
        </p:grpSpPr>
        <p:pic>
          <p:nvPicPr>
            <p:cNvPr id="10" name="Picture 9"/>
            <p:cNvPicPr>
              <a:picLocks noChangeAspect="1"/>
            </p:cNvPicPr>
            <p:nvPr/>
          </p:nvPicPr>
          <p:blipFill rotWithShape="1">
            <a:blip r:embed="rId4"/>
            <a:srcRect l="28321" t="35938" r="29492" b="32422"/>
            <a:stretch/>
          </p:blipFill>
          <p:spPr>
            <a:xfrm>
              <a:off x="6132100" y="2133600"/>
              <a:ext cx="6618700" cy="3309350"/>
            </a:xfrm>
            <a:prstGeom prst="rect">
              <a:avLst/>
            </a:prstGeom>
          </p:spPr>
        </p:pic>
        <p:cxnSp>
          <p:nvCxnSpPr>
            <p:cNvPr id="12" name="Straight Arrow Connector 11"/>
            <p:cNvCxnSpPr/>
            <p:nvPr/>
          </p:nvCxnSpPr>
          <p:spPr>
            <a:xfrm>
              <a:off x="10007600" y="1143000"/>
              <a:ext cx="76200" cy="35814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3" name="Straight Arrow Connector 12"/>
            <p:cNvCxnSpPr>
              <a:cxnSpLocks/>
            </p:cNvCxnSpPr>
            <p:nvPr/>
          </p:nvCxnSpPr>
          <p:spPr>
            <a:xfrm>
              <a:off x="11607800" y="1143000"/>
              <a:ext cx="914400" cy="35814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6" name="TextBox 15"/>
            <p:cNvSpPr txBox="1"/>
            <p:nvPr/>
          </p:nvSpPr>
          <p:spPr>
            <a:xfrm>
              <a:off x="8575675" y="685800"/>
              <a:ext cx="2101857" cy="461665"/>
            </a:xfrm>
            <a:prstGeom prst="rect">
              <a:avLst/>
            </a:prstGeom>
            <a:noFill/>
          </p:spPr>
          <p:txBody>
            <a:bodyPr wrap="none" rtlCol="0">
              <a:spAutoFit/>
            </a:bodyPr>
            <a:lstStyle/>
            <a:p>
              <a:r>
                <a:rPr lang="en-AU" sz="2400" dirty="0"/>
                <a:t>recommended</a:t>
              </a:r>
            </a:p>
          </p:txBody>
        </p:sp>
        <p:sp>
          <p:nvSpPr>
            <p:cNvPr id="17" name="TextBox 16"/>
            <p:cNvSpPr txBox="1"/>
            <p:nvPr/>
          </p:nvSpPr>
          <p:spPr>
            <a:xfrm>
              <a:off x="11111226" y="683559"/>
              <a:ext cx="1377301" cy="461665"/>
            </a:xfrm>
            <a:prstGeom prst="rect">
              <a:avLst/>
            </a:prstGeom>
            <a:noFill/>
          </p:spPr>
          <p:txBody>
            <a:bodyPr wrap="none" rtlCol="0">
              <a:spAutoFit/>
            </a:bodyPr>
            <a:lstStyle/>
            <a:p>
              <a:r>
                <a:rPr lang="en-AU" sz="2400" dirty="0"/>
                <a:t>hardcore</a:t>
              </a:r>
            </a:p>
          </p:txBody>
        </p:sp>
        <p:cxnSp>
          <p:nvCxnSpPr>
            <p:cNvPr id="19" name="Straight Arrow Connector 18"/>
            <p:cNvCxnSpPr>
              <a:cxnSpLocks/>
            </p:cNvCxnSpPr>
            <p:nvPr/>
          </p:nvCxnSpPr>
          <p:spPr>
            <a:xfrm>
              <a:off x="8045987" y="1147482"/>
              <a:ext cx="76200" cy="358140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0" name="TextBox 19"/>
            <p:cNvSpPr txBox="1"/>
            <p:nvPr/>
          </p:nvSpPr>
          <p:spPr>
            <a:xfrm>
              <a:off x="6876955" y="690282"/>
              <a:ext cx="1576073" cy="461665"/>
            </a:xfrm>
            <a:prstGeom prst="rect">
              <a:avLst/>
            </a:prstGeom>
            <a:noFill/>
          </p:spPr>
          <p:txBody>
            <a:bodyPr wrap="none" rtlCol="0">
              <a:spAutoFit/>
            </a:bodyPr>
            <a:lstStyle/>
            <a:p>
              <a:r>
                <a:rPr lang="en-AU" sz="2400" dirty="0"/>
                <a:t>insufficient</a:t>
              </a:r>
            </a:p>
          </p:txBody>
        </p:sp>
      </p:grpSp>
    </p:spTree>
    <p:extLst>
      <p:ext uri="{BB962C8B-B14F-4D97-AF65-F5344CB8AC3E}">
        <p14:creationId xmlns:p14="http://schemas.microsoft.com/office/powerpoint/2010/main" val="2497351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2021207" y="152400"/>
            <a:ext cx="10664825" cy="1625600"/>
          </a:xfrm>
        </p:spPr>
        <p:txBody>
          <a:bodyPr rIns="50797"/>
          <a:lstStyle/>
          <a:p>
            <a:pPr eaLnBrk="1" hangingPunct="1"/>
            <a:r>
              <a:rPr lang="en-US" dirty="0">
                <a:effectLst>
                  <a:outerShdw blurRad="38100" dist="38100" dir="2700000" algn="tl">
                    <a:srgbClr val="C0C0C0"/>
                  </a:outerShdw>
                </a:effectLst>
              </a:rPr>
              <a:t>Assessment</a:t>
            </a:r>
          </a:p>
        </p:txBody>
      </p:sp>
      <p:sp>
        <p:nvSpPr>
          <p:cNvPr id="27650" name="Rectangle 2"/>
          <p:cNvSpPr>
            <a:spLocks noGrp="1" noChangeArrowheads="1"/>
          </p:cNvSpPr>
          <p:nvPr>
            <p:ph idx="1"/>
          </p:nvPr>
        </p:nvSpPr>
        <p:spPr/>
        <p:txBody>
          <a:bodyPr rIns="50797"/>
          <a:lstStyle/>
          <a:p>
            <a:pPr eaLnBrk="1" hangingPunct="1"/>
            <a:r>
              <a:rPr lang="en-US" b="1" dirty="0">
                <a:latin typeface="Arial"/>
                <a:cs typeface="Arial"/>
                <a:sym typeface="Arial Black" pitchFamily="34" charset="0"/>
              </a:rPr>
              <a:t>In-semester Marks (max of 60%)</a:t>
            </a:r>
          </a:p>
          <a:p>
            <a:pPr lvl="1" eaLnBrk="1" hangingPunct="1"/>
            <a:r>
              <a:rPr lang="en-US" b="1" dirty="0">
                <a:latin typeface="Arial"/>
                <a:cs typeface="Arial"/>
                <a:sym typeface="Arial Black" pitchFamily="34" charset="0"/>
              </a:rPr>
              <a:t>In-class quizzes </a:t>
            </a:r>
            <a:r>
              <a:rPr lang="en-US" b="1" dirty="0" smtClean="0">
                <a:latin typeface="Arial"/>
                <a:cs typeface="Arial"/>
                <a:sym typeface="Arial Black" pitchFamily="34" charset="0"/>
              </a:rPr>
              <a:t>(10%</a:t>
            </a:r>
            <a:r>
              <a:rPr lang="en-US" b="1" dirty="0">
                <a:latin typeface="Arial"/>
                <a:cs typeface="Arial"/>
                <a:sym typeface="Arial Black" pitchFamily="34" charset="0"/>
              </a:rPr>
              <a:t>)</a:t>
            </a:r>
          </a:p>
          <a:p>
            <a:pPr lvl="1" eaLnBrk="1" hangingPunct="1"/>
            <a:r>
              <a:rPr lang="en-US" b="1" dirty="0">
                <a:latin typeface="Arial"/>
                <a:cs typeface="Arial"/>
                <a:sym typeface="Arial Black" pitchFamily="34" charset="0"/>
              </a:rPr>
              <a:t>2 Assignments (15% total)</a:t>
            </a:r>
          </a:p>
          <a:p>
            <a:pPr lvl="1" eaLnBrk="1" hangingPunct="1"/>
            <a:r>
              <a:rPr lang="en-US" b="1" dirty="0">
                <a:latin typeface="Arial"/>
                <a:cs typeface="Arial"/>
                <a:sym typeface="Geneva" pitchFamily="-84" charset="0"/>
              </a:rPr>
              <a:t>Workshops </a:t>
            </a:r>
            <a:r>
              <a:rPr lang="en-US" b="1" dirty="0" smtClean="0">
                <a:latin typeface="Arial"/>
                <a:cs typeface="Arial"/>
                <a:sym typeface="Geneva" pitchFamily="-84" charset="0"/>
              </a:rPr>
              <a:t>(</a:t>
            </a:r>
            <a:r>
              <a:rPr lang="en-US" b="1" dirty="0">
                <a:latin typeface="Arial"/>
                <a:cs typeface="Arial"/>
                <a:sym typeface="Geneva" pitchFamily="-84" charset="0"/>
              </a:rPr>
              <a:t>5</a:t>
            </a:r>
            <a:r>
              <a:rPr lang="en-US" b="1" dirty="0" smtClean="0">
                <a:latin typeface="Arial"/>
                <a:cs typeface="Arial"/>
                <a:sym typeface="Geneva" pitchFamily="-84" charset="0"/>
              </a:rPr>
              <a:t> </a:t>
            </a:r>
            <a:r>
              <a:rPr lang="en-US" b="1" dirty="0">
                <a:latin typeface="Arial"/>
                <a:cs typeface="Arial"/>
                <a:sym typeface="Geneva" pitchFamily="-84" charset="0"/>
              </a:rPr>
              <a:t>%)</a:t>
            </a:r>
          </a:p>
          <a:p>
            <a:pPr lvl="1" eaLnBrk="1" hangingPunct="1"/>
            <a:r>
              <a:rPr lang="en-US" b="1" dirty="0">
                <a:latin typeface="Arial"/>
                <a:cs typeface="Arial"/>
                <a:sym typeface="Geneva" pitchFamily="-84" charset="0"/>
              </a:rPr>
              <a:t>Team project (10%)</a:t>
            </a:r>
          </a:p>
          <a:p>
            <a:pPr lvl="1" eaLnBrk="1" hangingPunct="1"/>
            <a:r>
              <a:rPr lang="en-US" b="1" dirty="0">
                <a:latin typeface="Arial"/>
                <a:cs typeface="Arial"/>
                <a:sym typeface="Arial Black" pitchFamily="34" charset="0"/>
              </a:rPr>
              <a:t>Mid Semester Test (20%)</a:t>
            </a:r>
          </a:p>
          <a:p>
            <a:pPr lvl="1" eaLnBrk="1" hangingPunct="1"/>
            <a:r>
              <a:rPr lang="en-US" b="1" dirty="0">
                <a:latin typeface="Arial"/>
                <a:cs typeface="Arial"/>
                <a:sym typeface="Arial Black" pitchFamily="34" charset="0"/>
              </a:rPr>
              <a:t>Optional* presentation: (+5%)</a:t>
            </a:r>
          </a:p>
          <a:p>
            <a:pPr eaLnBrk="1" hangingPunct="1"/>
            <a:r>
              <a:rPr lang="en-US" b="1" dirty="0">
                <a:latin typeface="Arial"/>
                <a:cs typeface="Arial"/>
                <a:sym typeface="Arial Black" pitchFamily="34" charset="0"/>
              </a:rPr>
              <a:t>Exam (40%)  (2 hours)</a:t>
            </a:r>
          </a:p>
        </p:txBody>
      </p:sp>
      <p:sp>
        <p:nvSpPr>
          <p:cNvPr id="4" name="Slide Number Placeholder 5"/>
          <p:cNvSpPr>
            <a:spLocks noGrp="1"/>
          </p:cNvSpPr>
          <p:nvPr>
            <p:ph type="sldNum" sz="quarter" idx="12"/>
          </p:nvPr>
        </p:nvSpPr>
        <p:spPr/>
        <p:txBody>
          <a:bodyPr/>
          <a:lstStyle>
            <a:lvl1pPr eaLnBrk="0" hangingPunct="0">
              <a:defRPr sz="4300">
                <a:solidFill>
                  <a:srgbClr val="000000"/>
                </a:solidFill>
                <a:latin typeface="Helvetica Neue Light" pitchFamily="-84" charset="0"/>
                <a:ea typeface="ヒラギノ角ゴ ProN W3" pitchFamily="-84" charset="-128"/>
                <a:sym typeface="Helvetica Neue Light" pitchFamily="-84" charset="0"/>
              </a:defRPr>
            </a:lvl1pPr>
            <a:lvl2pPr marL="742912" indent="-285736" eaLnBrk="0" hangingPunct="0">
              <a:defRPr sz="4300">
                <a:solidFill>
                  <a:srgbClr val="000000"/>
                </a:solidFill>
                <a:latin typeface="Helvetica Neue Light" pitchFamily="-84" charset="0"/>
                <a:ea typeface="ヒラギノ角ゴ ProN W3" pitchFamily="-84" charset="-128"/>
                <a:sym typeface="Helvetica Neue Light" pitchFamily="-84" charset="0"/>
              </a:defRPr>
            </a:lvl2pPr>
            <a:lvl3pPr marL="1142941"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3pPr>
            <a:lvl4pPr marL="1600119"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4pPr>
            <a:lvl5pPr marL="2057295"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5pPr>
            <a:lvl6pPr marL="251447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6pPr>
            <a:lvl7pPr marL="2971649"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7pPr>
            <a:lvl8pPr marL="3428825"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8pPr>
            <a:lvl9pPr marL="388600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604B9070-354D-41CD-BA98-20F47016C67D}" type="slidenum">
              <a:rPr lang="en-US" sz="1700">
                <a:solidFill>
                  <a:srgbClr val="B5A788"/>
                </a:solidFill>
              </a:rPr>
              <a:pPr eaLnBrk="1" hangingPunct="1"/>
              <a:t>30</a:t>
            </a:fld>
            <a:endParaRPr lang="en-US" sz="1700">
              <a:solidFill>
                <a:srgbClr val="B5A788"/>
              </a:solidFill>
            </a:endParaRPr>
          </a:p>
        </p:txBody>
      </p:sp>
      <p:pic>
        <p:nvPicPr>
          <p:cNvPr id="3" name="Picture 2">
            <a:extLst>
              <a:ext uri="{FF2B5EF4-FFF2-40B4-BE49-F238E27FC236}">
                <a16:creationId xmlns="" xmlns:a16="http://schemas.microsoft.com/office/drawing/2014/main" id="{DC91BAB4-F890-486E-8F2B-D6AB5EFEFACE}"/>
              </a:ext>
            </a:extLst>
          </p:cNvPr>
          <p:cNvPicPr>
            <a:picLocks noChangeAspect="1"/>
          </p:cNvPicPr>
          <p:nvPr/>
        </p:nvPicPr>
        <p:blipFill>
          <a:blip r:embed="rId3"/>
          <a:stretch>
            <a:fillRect/>
          </a:stretch>
        </p:blipFill>
        <p:spPr>
          <a:xfrm>
            <a:off x="9626600" y="3048000"/>
            <a:ext cx="2371725" cy="2371725"/>
          </a:xfrm>
          <a:prstGeom prst="rect">
            <a:avLst/>
          </a:prstGeom>
        </p:spPr>
      </p:pic>
      <p:pic>
        <p:nvPicPr>
          <p:cNvPr id="6" name="Picture 5">
            <a:extLst>
              <a:ext uri="{FF2B5EF4-FFF2-40B4-BE49-F238E27FC236}">
                <a16:creationId xmlns:a16="http://schemas.microsoft.com/office/drawing/2014/main" xmlns="" id="{F6B10A89-3CFB-4868-B923-1A9C5686C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4079" y="6553200"/>
            <a:ext cx="3374306" cy="30480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0">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0">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650">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650">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50">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0">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Assessment: high level details</a:t>
            </a:r>
          </a:p>
        </p:txBody>
      </p:sp>
      <p:sp>
        <p:nvSpPr>
          <p:cNvPr id="4" name="Slide Number Placeholder 3"/>
          <p:cNvSpPr>
            <a:spLocks noGrp="1"/>
          </p:cNvSpPr>
          <p:nvPr>
            <p:ph type="sldNum" sz="quarter" idx="12"/>
          </p:nvPr>
        </p:nvSpPr>
        <p:spPr/>
        <p:txBody>
          <a:bodyPr/>
          <a:lstStyle/>
          <a:p>
            <a:fld id="{616BDAB8-770B-4757-85D9-A53B69A7B04F}" type="slidenum">
              <a:rPr lang="en-US" smtClean="0"/>
              <a:pPr/>
              <a:t>31</a:t>
            </a:fld>
            <a:endParaRPr lang="en-US"/>
          </a:p>
        </p:txBody>
      </p:sp>
      <p:sp>
        <p:nvSpPr>
          <p:cNvPr id="5" name="TextBox 4"/>
          <p:cNvSpPr txBox="1"/>
          <p:nvPr/>
        </p:nvSpPr>
        <p:spPr>
          <a:xfrm>
            <a:off x="1404938" y="8689082"/>
            <a:ext cx="10820400" cy="1077218"/>
          </a:xfrm>
          <a:prstGeom prst="rect">
            <a:avLst/>
          </a:prstGeom>
          <a:noFill/>
        </p:spPr>
        <p:txBody>
          <a:bodyPr wrap="square" rtlCol="0">
            <a:spAutoFit/>
          </a:bodyPr>
          <a:lstStyle/>
          <a:p>
            <a:pPr algn="l"/>
            <a:r>
              <a:rPr lang="en-AU" sz="3200" dirty="0"/>
              <a:t>Have a look at these slides on </a:t>
            </a:r>
            <a:r>
              <a:rPr lang="en-AU" sz="3200" dirty="0" err="1"/>
              <a:t>moodle</a:t>
            </a:r>
            <a:r>
              <a:rPr lang="en-AU" sz="3200" dirty="0"/>
              <a:t> after class for more information about each</a:t>
            </a:r>
          </a:p>
        </p:txBody>
      </p:sp>
      <p:graphicFrame>
        <p:nvGraphicFramePr>
          <p:cNvPr id="6" name="Table 5"/>
          <p:cNvGraphicFramePr>
            <a:graphicFrameLocks noGrp="1"/>
          </p:cNvGraphicFramePr>
          <p:nvPr>
            <p:extLst>
              <p:ext uri="{D42A27DB-BD31-4B8C-83A1-F6EECF244321}">
                <p14:modId xmlns:p14="http://schemas.microsoft.com/office/powerpoint/2010/main" val="336428768"/>
              </p:ext>
            </p:extLst>
          </p:nvPr>
        </p:nvGraphicFramePr>
        <p:xfrm>
          <a:off x="1549400" y="1764211"/>
          <a:ext cx="10515600" cy="3942080"/>
        </p:xfrm>
        <a:graphic>
          <a:graphicData uri="http://schemas.openxmlformats.org/drawingml/2006/table">
            <a:tbl>
              <a:tblPr firstRow="1" bandRow="1">
                <a:tableStyleId>{5C22544A-7EE6-4342-B048-85BDC9FD1C3A}</a:tableStyleId>
              </a:tblPr>
              <a:tblGrid>
                <a:gridCol w="1733973">
                  <a:extLst>
                    <a:ext uri="{9D8B030D-6E8A-4147-A177-3AD203B41FA5}">
                      <a16:colId xmlns="" xmlns:a16="http://schemas.microsoft.com/office/drawing/2014/main" val="1721793369"/>
                    </a:ext>
                  </a:extLst>
                </a:gridCol>
                <a:gridCol w="1733973">
                  <a:extLst>
                    <a:ext uri="{9D8B030D-6E8A-4147-A177-3AD203B41FA5}">
                      <a16:colId xmlns="" xmlns:a16="http://schemas.microsoft.com/office/drawing/2014/main" val="3245618763"/>
                    </a:ext>
                  </a:extLst>
                </a:gridCol>
                <a:gridCol w="7047654">
                  <a:extLst>
                    <a:ext uri="{9D8B030D-6E8A-4147-A177-3AD203B41FA5}">
                      <a16:colId xmlns="" xmlns:a16="http://schemas.microsoft.com/office/drawing/2014/main" val="3428967245"/>
                    </a:ext>
                  </a:extLst>
                </a:gridCol>
              </a:tblGrid>
              <a:tr h="370840">
                <a:tc>
                  <a:txBody>
                    <a:bodyPr/>
                    <a:lstStyle/>
                    <a:p>
                      <a:r>
                        <a:rPr lang="en-AU" dirty="0"/>
                        <a:t>Assessment</a:t>
                      </a:r>
                    </a:p>
                  </a:txBody>
                  <a:tcPr/>
                </a:tc>
                <a:tc>
                  <a:txBody>
                    <a:bodyPr/>
                    <a:lstStyle/>
                    <a:p>
                      <a:r>
                        <a:rPr lang="en-AU" dirty="0"/>
                        <a:t>where</a:t>
                      </a:r>
                    </a:p>
                  </a:txBody>
                  <a:tcPr/>
                </a:tc>
                <a:tc>
                  <a:txBody>
                    <a:bodyPr/>
                    <a:lstStyle/>
                    <a:p>
                      <a:r>
                        <a:rPr lang="en-AU" dirty="0"/>
                        <a:t>Keep in mind</a:t>
                      </a:r>
                    </a:p>
                  </a:txBody>
                  <a:tcPr/>
                </a:tc>
                <a:extLst>
                  <a:ext uri="{0D108BD9-81ED-4DB2-BD59-A6C34878D82A}">
                    <a16:rowId xmlns="" xmlns:a16="http://schemas.microsoft.com/office/drawing/2014/main" val="2589340814"/>
                  </a:ext>
                </a:extLst>
              </a:tr>
              <a:tr h="370840">
                <a:tc>
                  <a:txBody>
                    <a:bodyPr/>
                    <a:lstStyle/>
                    <a:p>
                      <a:r>
                        <a:rPr lang="en-AU" dirty="0"/>
                        <a:t>quizzes</a:t>
                      </a:r>
                    </a:p>
                  </a:txBody>
                  <a:tcPr/>
                </a:tc>
                <a:tc>
                  <a:txBody>
                    <a:bodyPr/>
                    <a:lstStyle/>
                    <a:p>
                      <a:r>
                        <a:rPr lang="en-AU" dirty="0"/>
                        <a:t>In lectures</a:t>
                      </a:r>
                    </a:p>
                  </a:txBody>
                  <a:tcPr/>
                </a:tc>
                <a:tc>
                  <a:txBody>
                    <a:bodyPr/>
                    <a:lstStyle/>
                    <a:p>
                      <a:r>
                        <a:rPr lang="en-AU" b="1" dirty="0"/>
                        <a:t>Your</a:t>
                      </a:r>
                      <a:r>
                        <a:rPr lang="en-AU" baseline="0" dirty="0"/>
                        <a:t> top mark applies for each week’s lecture</a:t>
                      </a:r>
                      <a:endParaRPr lang="en-AU" dirty="0"/>
                    </a:p>
                  </a:txBody>
                  <a:tcPr/>
                </a:tc>
                <a:extLst>
                  <a:ext uri="{0D108BD9-81ED-4DB2-BD59-A6C34878D82A}">
                    <a16:rowId xmlns="" xmlns:a16="http://schemas.microsoft.com/office/drawing/2014/main" val="3391542847"/>
                  </a:ext>
                </a:extLst>
              </a:tr>
              <a:tr h="370840">
                <a:tc>
                  <a:txBody>
                    <a:bodyPr/>
                    <a:lstStyle/>
                    <a:p>
                      <a:r>
                        <a:rPr lang="en-AU" dirty="0"/>
                        <a:t>Assignments 1+2</a:t>
                      </a:r>
                    </a:p>
                  </a:txBody>
                  <a:tcPr/>
                </a:tc>
                <a:tc>
                  <a:txBody>
                    <a:bodyPr/>
                    <a:lstStyle/>
                    <a:p>
                      <a:r>
                        <a:rPr lang="en-AU" dirty="0"/>
                        <a:t>In</a:t>
                      </a:r>
                      <a:r>
                        <a:rPr lang="en-AU" baseline="0" dirty="0"/>
                        <a:t> your own time</a:t>
                      </a:r>
                      <a:endParaRPr lang="en-AU" dirty="0"/>
                    </a:p>
                  </a:txBody>
                  <a:tcPr/>
                </a:tc>
                <a:tc>
                  <a:txBody>
                    <a:bodyPr/>
                    <a:lstStyle/>
                    <a:p>
                      <a:r>
                        <a:rPr lang="en-AU" dirty="0"/>
                        <a:t>A2 builds on A1, feedback you receive</a:t>
                      </a:r>
                      <a:r>
                        <a:rPr lang="en-AU" baseline="0" dirty="0"/>
                        <a:t> on A1 will help you with A2; interview as hurdle for marks</a:t>
                      </a:r>
                      <a:endParaRPr lang="en-AU" dirty="0"/>
                    </a:p>
                  </a:txBody>
                  <a:tcPr/>
                </a:tc>
                <a:extLst>
                  <a:ext uri="{0D108BD9-81ED-4DB2-BD59-A6C34878D82A}">
                    <a16:rowId xmlns="" xmlns:a16="http://schemas.microsoft.com/office/drawing/2014/main" val="1029471467"/>
                  </a:ext>
                </a:extLst>
              </a:tr>
              <a:tr h="370840">
                <a:tc>
                  <a:txBody>
                    <a:bodyPr/>
                    <a:lstStyle/>
                    <a:p>
                      <a:r>
                        <a:rPr lang="en-AU" dirty="0"/>
                        <a:t>workshops</a:t>
                      </a:r>
                    </a:p>
                  </a:txBody>
                  <a:tcPr/>
                </a:tc>
                <a:tc>
                  <a:txBody>
                    <a:bodyPr/>
                    <a:lstStyle/>
                    <a:p>
                      <a:r>
                        <a:rPr lang="en-AU" dirty="0"/>
                        <a:t>In workshop class</a:t>
                      </a:r>
                    </a:p>
                  </a:txBody>
                  <a:tcPr/>
                </a:tc>
                <a:tc>
                  <a:txBody>
                    <a:bodyPr/>
                    <a:lstStyle/>
                    <a:p>
                      <a:r>
                        <a:rPr lang="en-AU" dirty="0"/>
                        <a:t>Pair programming for half marks, workshop assessed the following week, </a:t>
                      </a:r>
                      <a:r>
                        <a:rPr lang="en-AU" b="1" dirty="0"/>
                        <a:t>your </a:t>
                      </a:r>
                      <a:r>
                        <a:rPr lang="en-AU" dirty="0"/>
                        <a:t>top five contribute to final mark</a:t>
                      </a:r>
                    </a:p>
                  </a:txBody>
                  <a:tcPr/>
                </a:tc>
                <a:extLst>
                  <a:ext uri="{0D108BD9-81ED-4DB2-BD59-A6C34878D82A}">
                    <a16:rowId xmlns="" xmlns:a16="http://schemas.microsoft.com/office/drawing/2014/main" val="2240658942"/>
                  </a:ext>
                </a:extLst>
              </a:tr>
              <a:tr h="370840">
                <a:tc>
                  <a:txBody>
                    <a:bodyPr/>
                    <a:lstStyle/>
                    <a:p>
                      <a:r>
                        <a:rPr lang="en-AU" dirty="0"/>
                        <a:t>Team project</a:t>
                      </a:r>
                    </a:p>
                  </a:txBody>
                  <a:tcPr/>
                </a:tc>
                <a:tc>
                  <a:txBody>
                    <a:bodyPr/>
                    <a:lstStyle/>
                    <a:p>
                      <a:r>
                        <a:rPr lang="en-AU" dirty="0"/>
                        <a:t>In your time with your team</a:t>
                      </a:r>
                    </a:p>
                  </a:txBody>
                  <a:tcPr/>
                </a:tc>
                <a:tc>
                  <a:txBody>
                    <a:bodyPr/>
                    <a:lstStyle/>
                    <a:p>
                      <a:r>
                        <a:rPr lang="en-AU" dirty="0"/>
                        <a:t>Teams will be organised by week 4, multistage,</a:t>
                      </a:r>
                      <a:r>
                        <a:rPr lang="en-AU" baseline="0" dirty="0"/>
                        <a:t> what you create will be helpful for other students</a:t>
                      </a:r>
                      <a:endParaRPr lang="en-AU" dirty="0"/>
                    </a:p>
                  </a:txBody>
                  <a:tcPr/>
                </a:tc>
                <a:extLst>
                  <a:ext uri="{0D108BD9-81ED-4DB2-BD59-A6C34878D82A}">
                    <a16:rowId xmlns="" xmlns:a16="http://schemas.microsoft.com/office/drawing/2014/main" val="2574875544"/>
                  </a:ext>
                </a:extLst>
              </a:tr>
              <a:tr h="370840">
                <a:tc>
                  <a:txBody>
                    <a:bodyPr/>
                    <a:lstStyle/>
                    <a:p>
                      <a:r>
                        <a:rPr lang="en-AU" dirty="0"/>
                        <a:t>Mid </a:t>
                      </a:r>
                      <a:r>
                        <a:rPr lang="en-AU" dirty="0" err="1"/>
                        <a:t>sem</a:t>
                      </a:r>
                      <a:r>
                        <a:rPr lang="en-AU" dirty="0"/>
                        <a:t> test</a:t>
                      </a:r>
                    </a:p>
                  </a:txBody>
                  <a:tcPr/>
                </a:tc>
                <a:tc>
                  <a:txBody>
                    <a:bodyPr/>
                    <a:lstStyle/>
                    <a:p>
                      <a:r>
                        <a:rPr lang="en-AU" dirty="0"/>
                        <a:t>In lecture</a:t>
                      </a:r>
                    </a:p>
                  </a:txBody>
                  <a:tcPr/>
                </a:tc>
                <a:tc>
                  <a:txBody>
                    <a:bodyPr/>
                    <a:lstStyle/>
                    <a:p>
                      <a:r>
                        <a:rPr lang="en-AU" dirty="0"/>
                        <a:t>Use the practice mid </a:t>
                      </a:r>
                      <a:r>
                        <a:rPr lang="en-AU" dirty="0" err="1"/>
                        <a:t>sems</a:t>
                      </a:r>
                      <a:r>
                        <a:rPr lang="en-AU" dirty="0"/>
                        <a:t> we provided and get feedback on your attempt, first 5 weeks content</a:t>
                      </a:r>
                    </a:p>
                  </a:txBody>
                  <a:tcPr/>
                </a:tc>
                <a:extLst>
                  <a:ext uri="{0D108BD9-81ED-4DB2-BD59-A6C34878D82A}">
                    <a16:rowId xmlns="" xmlns:a16="http://schemas.microsoft.com/office/drawing/2014/main" val="3600928929"/>
                  </a:ext>
                </a:extLst>
              </a:tr>
              <a:tr h="370840">
                <a:tc>
                  <a:txBody>
                    <a:bodyPr/>
                    <a:lstStyle/>
                    <a:p>
                      <a:r>
                        <a:rPr lang="en-AU" dirty="0"/>
                        <a:t>Optional presentation*</a:t>
                      </a:r>
                    </a:p>
                  </a:txBody>
                  <a:tcPr/>
                </a:tc>
                <a:tc>
                  <a:txBody>
                    <a:bodyPr/>
                    <a:lstStyle/>
                    <a:p>
                      <a:r>
                        <a:rPr lang="en-AU" dirty="0"/>
                        <a:t>In consultations</a:t>
                      </a:r>
                    </a:p>
                  </a:txBody>
                  <a:tcPr/>
                </a:tc>
                <a:tc>
                  <a:txBody>
                    <a:bodyPr/>
                    <a:lstStyle/>
                    <a:p>
                      <a:r>
                        <a:rPr lang="en-AU" dirty="0"/>
                        <a:t>Contact role account to apply, can be repeated to improve </a:t>
                      </a:r>
                      <a:r>
                        <a:rPr lang="en-AU" dirty="0" smtClean="0"/>
                        <a:t>marks</a:t>
                      </a:r>
                      <a:endParaRPr lang="en-AU" dirty="0"/>
                    </a:p>
                  </a:txBody>
                  <a:tcPr/>
                </a:tc>
                <a:extLst>
                  <a:ext uri="{0D108BD9-81ED-4DB2-BD59-A6C34878D82A}">
                    <a16:rowId xmlns="" xmlns:a16="http://schemas.microsoft.com/office/drawing/2014/main" val="182721416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456289701"/>
              </p:ext>
            </p:extLst>
          </p:nvPr>
        </p:nvGraphicFramePr>
        <p:xfrm>
          <a:off x="1615281" y="6019800"/>
          <a:ext cx="2616200" cy="782683"/>
        </p:xfrm>
        <a:graphic>
          <a:graphicData uri="http://schemas.openxmlformats.org/drawingml/2006/table">
            <a:tbl>
              <a:tblPr>
                <a:tableStyleId>{5C22544A-7EE6-4342-B048-85BDC9FD1C3A}</a:tableStyleId>
              </a:tblPr>
              <a:tblGrid>
                <a:gridCol w="2616200">
                  <a:extLst>
                    <a:ext uri="{9D8B030D-6E8A-4147-A177-3AD203B41FA5}">
                      <a16:colId xmlns="" xmlns:a16="http://schemas.microsoft.com/office/drawing/2014/main" val="2182241230"/>
                    </a:ext>
                  </a:extLst>
                </a:gridCol>
              </a:tblGrid>
              <a:tr h="55408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600" b="0" i="0" kern="1200" dirty="0">
                          <a:solidFill>
                            <a:schemeClr val="dk1"/>
                          </a:solidFill>
                          <a:effectLst/>
                          <a:latin typeface="+mn-lt"/>
                          <a:ea typeface="+mn-ea"/>
                          <a:cs typeface="+mn-cs"/>
                        </a:rPr>
                        <a:t>…Attend the lecture, though you feel unproductive. 0.5 mark </a:t>
                      </a:r>
                      <a:r>
                        <a:rPr kumimoji="0" lang="en-US" sz="1600" b="0" i="0" kern="1200" dirty="0" err="1">
                          <a:solidFill>
                            <a:schemeClr val="dk1"/>
                          </a:solidFill>
                          <a:effectLst/>
                          <a:latin typeface="+mn-lt"/>
                          <a:ea typeface="+mn-ea"/>
                          <a:cs typeface="+mn-cs"/>
                        </a:rPr>
                        <a:t>worths</a:t>
                      </a:r>
                      <a:r>
                        <a:rPr kumimoji="0" lang="en-US" sz="1600" b="0" i="0" kern="1200" dirty="0">
                          <a:solidFill>
                            <a:schemeClr val="dk1"/>
                          </a:solidFill>
                          <a:effectLst/>
                          <a:latin typeface="+mn-lt"/>
                          <a:ea typeface="+mn-ea"/>
                          <a:cs typeface="+mn-cs"/>
                        </a:rPr>
                        <a:t> 4k dollars… </a:t>
                      </a:r>
                      <a:endParaRPr lang="en-AU" sz="1600" b="0" i="0" u="none" strike="noStrike" dirty="0">
                        <a:solidFill>
                          <a:srgbClr val="000000"/>
                        </a:solidFill>
                        <a:effectLst/>
                        <a:latin typeface="Calibri" panose="020F0502020204030204" pitchFamily="34" charset="0"/>
                      </a:endParaRPr>
                    </a:p>
                  </a:txBody>
                  <a:tcPr marL="5443" marR="5443" marT="5443" anchor="b"/>
                </a:tc>
                <a:extLst>
                  <a:ext uri="{0D108BD9-81ED-4DB2-BD59-A6C34878D82A}">
                    <a16:rowId xmlns="" xmlns:a16="http://schemas.microsoft.com/office/drawing/2014/main" val="867581993"/>
                  </a:ext>
                </a:extLst>
              </a:tr>
            </a:tbl>
          </a:graphicData>
        </a:graphic>
      </p:graphicFrame>
      <p:pic>
        <p:nvPicPr>
          <p:cNvPr id="8" name="Picture 7"/>
          <p:cNvPicPr>
            <a:picLocks noChangeAspect="1"/>
          </p:cNvPicPr>
          <p:nvPr/>
        </p:nvPicPr>
        <p:blipFill>
          <a:blip r:embed="rId2"/>
          <a:stretch>
            <a:fillRect/>
          </a:stretch>
        </p:blipFill>
        <p:spPr>
          <a:xfrm>
            <a:off x="1615281" y="7014392"/>
            <a:ext cx="8058150" cy="381000"/>
          </a:xfrm>
          <a:prstGeom prst="rect">
            <a:avLst/>
          </a:prstGeom>
          <a:ln>
            <a:solidFill>
              <a:schemeClr val="tx1"/>
            </a:solidFill>
          </a:ln>
        </p:spPr>
      </p:pic>
      <p:graphicFrame>
        <p:nvGraphicFramePr>
          <p:cNvPr id="9" name="Table 8"/>
          <p:cNvGraphicFramePr>
            <a:graphicFrameLocks noGrp="1"/>
          </p:cNvGraphicFramePr>
          <p:nvPr>
            <p:extLst>
              <p:ext uri="{D42A27DB-BD31-4B8C-83A1-F6EECF244321}">
                <p14:modId xmlns:p14="http://schemas.microsoft.com/office/powerpoint/2010/main" val="2923295567"/>
              </p:ext>
            </p:extLst>
          </p:nvPr>
        </p:nvGraphicFramePr>
        <p:xfrm>
          <a:off x="1615281" y="7523125"/>
          <a:ext cx="2616200" cy="1026523"/>
        </p:xfrm>
        <a:graphic>
          <a:graphicData uri="http://schemas.openxmlformats.org/drawingml/2006/table">
            <a:tbl>
              <a:tblPr>
                <a:tableStyleId>{5C22544A-7EE6-4342-B048-85BDC9FD1C3A}</a:tableStyleId>
              </a:tblPr>
              <a:tblGrid>
                <a:gridCol w="2616200">
                  <a:extLst>
                    <a:ext uri="{9D8B030D-6E8A-4147-A177-3AD203B41FA5}">
                      <a16:colId xmlns="" xmlns:a16="http://schemas.microsoft.com/office/drawing/2014/main" val="2182241230"/>
                    </a:ext>
                  </a:extLst>
                </a:gridCol>
              </a:tblGrid>
              <a:tr h="554083">
                <a:tc>
                  <a:txBody>
                    <a:bodyPr/>
                    <a:lstStyle/>
                    <a:p>
                      <a:pPr algn="l" fontAlgn="b"/>
                      <a:r>
                        <a:rPr lang="en-AU" sz="1600" u="none" strike="noStrike" dirty="0">
                          <a:effectLst/>
                        </a:rPr>
                        <a:t>…</a:t>
                      </a:r>
                      <a:r>
                        <a:rPr kumimoji="0" lang="en-US" sz="1600" b="0" i="0" kern="1200" dirty="0">
                          <a:solidFill>
                            <a:schemeClr val="dk1"/>
                          </a:solidFill>
                          <a:effectLst/>
                          <a:latin typeface="+mn-lt"/>
                          <a:ea typeface="+mn-ea"/>
                          <a:cs typeface="+mn-cs"/>
                        </a:rPr>
                        <a:t>also do the presentation to get the bonus marks, it could be the difference between a HD and a D</a:t>
                      </a:r>
                      <a:endParaRPr lang="en-AU" sz="1600" b="0" i="0" u="none" strike="noStrike" dirty="0">
                        <a:solidFill>
                          <a:srgbClr val="000000"/>
                        </a:solidFill>
                        <a:effectLst/>
                        <a:latin typeface="Calibri" panose="020F0502020204030204" pitchFamily="34" charset="0"/>
                      </a:endParaRPr>
                    </a:p>
                  </a:txBody>
                  <a:tcPr marL="5443" marR="5443" marT="5443" anchor="b"/>
                </a:tc>
                <a:extLst>
                  <a:ext uri="{0D108BD9-81ED-4DB2-BD59-A6C34878D82A}">
                    <a16:rowId xmlns="" xmlns:a16="http://schemas.microsoft.com/office/drawing/2014/main" val="867581993"/>
                  </a:ext>
                </a:extLst>
              </a:tr>
            </a:tbl>
          </a:graphicData>
        </a:graphic>
      </p:graphicFrame>
    </p:spTree>
    <p:extLst>
      <p:ext uri="{BB962C8B-B14F-4D97-AF65-F5344CB8AC3E}">
        <p14:creationId xmlns:p14="http://schemas.microsoft.com/office/powerpoint/2010/main" val="218228668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2021207" y="152400"/>
            <a:ext cx="10664825" cy="1625600"/>
          </a:xfrm>
        </p:spPr>
        <p:txBody>
          <a:bodyPr rIns="50797">
            <a:normAutofit fontScale="90000"/>
          </a:bodyPr>
          <a:lstStyle/>
          <a:p>
            <a:pPr eaLnBrk="1" hangingPunct="1"/>
            <a:r>
              <a:rPr lang="en-US" dirty="0">
                <a:effectLst>
                  <a:outerShdw blurRad="38100" dist="38100" dir="2700000" algn="tl">
                    <a:srgbClr val="C0C0C0"/>
                  </a:outerShdw>
                </a:effectLst>
              </a:rPr>
              <a:t>Assessment: In-class quizzes (10%*)</a:t>
            </a:r>
          </a:p>
        </p:txBody>
      </p:sp>
      <p:sp>
        <p:nvSpPr>
          <p:cNvPr id="27650" name="Rectangle 2"/>
          <p:cNvSpPr>
            <a:spLocks noGrp="1" noChangeArrowheads="1"/>
          </p:cNvSpPr>
          <p:nvPr>
            <p:ph idx="1"/>
          </p:nvPr>
        </p:nvSpPr>
        <p:spPr>
          <a:xfrm>
            <a:off x="2021207" y="1600200"/>
            <a:ext cx="10664825" cy="6827837"/>
          </a:xfrm>
        </p:spPr>
        <p:txBody>
          <a:bodyPr rIns="50797"/>
          <a:lstStyle/>
          <a:p>
            <a:pPr lvl="1"/>
            <a:r>
              <a:rPr lang="en-AU" b="1" dirty="0"/>
              <a:t>Assessed questions in weeks </a:t>
            </a:r>
            <a:r>
              <a:rPr lang="en-AU" b="1" dirty="0" smtClean="0"/>
              <a:t>1-</a:t>
            </a:r>
            <a:r>
              <a:rPr lang="en-AU" b="1" dirty="0"/>
              <a:t>12</a:t>
            </a:r>
          </a:p>
          <a:p>
            <a:pPr lvl="2"/>
            <a:r>
              <a:rPr lang="en-AU" b="1" dirty="0"/>
              <a:t>Each </a:t>
            </a:r>
            <a:r>
              <a:rPr lang="en-AU" b="1" dirty="0" smtClean="0"/>
              <a:t>lecture is </a:t>
            </a:r>
            <a:r>
              <a:rPr lang="en-AU" b="1" dirty="0"/>
              <a:t>worth </a:t>
            </a:r>
            <a:r>
              <a:rPr lang="en-AU" b="1" dirty="0" smtClean="0"/>
              <a:t>.5%</a:t>
            </a:r>
            <a:endParaRPr lang="en-AU" b="1" dirty="0"/>
          </a:p>
          <a:p>
            <a:pPr lvl="2"/>
            <a:r>
              <a:rPr lang="en-AU" b="1" dirty="0" smtClean="0"/>
              <a:t>Only 20 lectures will have quizzes</a:t>
            </a:r>
            <a:endParaRPr lang="en-AU" dirty="0"/>
          </a:p>
          <a:p>
            <a:pPr lvl="1"/>
            <a:r>
              <a:rPr lang="en-AU" b="1" dirty="0"/>
              <a:t>Your mark for a week will come from the question you scored highest on</a:t>
            </a:r>
          </a:p>
          <a:p>
            <a:pPr lvl="2"/>
            <a:r>
              <a:rPr lang="en-AU" b="1" dirty="0" err="1"/>
              <a:t>Eg</a:t>
            </a:r>
            <a:r>
              <a:rPr lang="en-AU" b="1" dirty="0"/>
              <a:t> if there are 3 questions in the first lecture and 4 in the second for the week, you get full marks provided you got at least 1 correct</a:t>
            </a:r>
          </a:p>
          <a:p>
            <a:pPr lvl="1"/>
            <a:r>
              <a:rPr lang="en-AU" b="1" dirty="0"/>
              <a:t>If you can’t attend, apply for special consideration</a:t>
            </a:r>
          </a:p>
          <a:p>
            <a:pPr marL="573059" lvl="1" indent="0">
              <a:buNone/>
            </a:pPr>
            <a:endParaRPr lang="en-AU" b="1" dirty="0"/>
          </a:p>
          <a:p>
            <a:pPr lvl="1"/>
            <a:endParaRPr lang="en-AU" dirty="0"/>
          </a:p>
        </p:txBody>
      </p:sp>
      <p:sp>
        <p:nvSpPr>
          <p:cNvPr id="4" name="Slide Number Placeholder 5"/>
          <p:cNvSpPr>
            <a:spLocks noGrp="1"/>
          </p:cNvSpPr>
          <p:nvPr>
            <p:ph type="sldNum" sz="quarter" idx="12"/>
          </p:nvPr>
        </p:nvSpPr>
        <p:spPr>
          <a:xfrm>
            <a:off x="12230418" y="8508999"/>
            <a:ext cx="649287" cy="677862"/>
          </a:xfrm>
        </p:spPr>
        <p:txBody>
          <a:bodyPr/>
          <a:lstStyle>
            <a:lvl1pPr eaLnBrk="0" hangingPunct="0">
              <a:defRPr sz="4300">
                <a:solidFill>
                  <a:srgbClr val="000000"/>
                </a:solidFill>
                <a:latin typeface="Helvetica Neue Light" pitchFamily="-84" charset="0"/>
                <a:ea typeface="ヒラギノ角ゴ ProN W3" pitchFamily="-84" charset="-128"/>
                <a:sym typeface="Helvetica Neue Light" pitchFamily="-84" charset="0"/>
              </a:defRPr>
            </a:lvl1pPr>
            <a:lvl2pPr marL="742912" indent="-285736" eaLnBrk="0" hangingPunct="0">
              <a:defRPr sz="4300">
                <a:solidFill>
                  <a:srgbClr val="000000"/>
                </a:solidFill>
                <a:latin typeface="Helvetica Neue Light" pitchFamily="-84" charset="0"/>
                <a:ea typeface="ヒラギノ角ゴ ProN W3" pitchFamily="-84" charset="-128"/>
                <a:sym typeface="Helvetica Neue Light" pitchFamily="-84" charset="0"/>
              </a:defRPr>
            </a:lvl2pPr>
            <a:lvl3pPr marL="1142941"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3pPr>
            <a:lvl4pPr marL="1600119"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4pPr>
            <a:lvl5pPr marL="2057295"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5pPr>
            <a:lvl6pPr marL="251447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6pPr>
            <a:lvl7pPr marL="2971649"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7pPr>
            <a:lvl8pPr marL="3428825"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8pPr>
            <a:lvl9pPr marL="388600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604B9070-354D-41CD-BA98-20F47016C67D}" type="slidenum">
              <a:rPr lang="en-US" sz="1700">
                <a:solidFill>
                  <a:srgbClr val="B5A788"/>
                </a:solidFill>
              </a:rPr>
              <a:pPr eaLnBrk="1" hangingPunct="1"/>
              <a:t>32</a:t>
            </a:fld>
            <a:endParaRPr lang="en-US" sz="1700">
              <a:solidFill>
                <a:srgbClr val="B5A788"/>
              </a:solidFill>
            </a:endParaRPr>
          </a:p>
        </p:txBody>
      </p:sp>
    </p:spTree>
    <p:extLst>
      <p:ext uri="{BB962C8B-B14F-4D97-AF65-F5344CB8AC3E}">
        <p14:creationId xmlns:p14="http://schemas.microsoft.com/office/powerpoint/2010/main" val="493494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2021207" y="152400"/>
            <a:ext cx="10664825" cy="1625600"/>
          </a:xfrm>
        </p:spPr>
        <p:txBody>
          <a:bodyPr rIns="50797">
            <a:normAutofit fontScale="90000"/>
          </a:bodyPr>
          <a:lstStyle/>
          <a:p>
            <a:pPr eaLnBrk="1" hangingPunct="1"/>
            <a:r>
              <a:rPr lang="en-US" dirty="0">
                <a:effectLst>
                  <a:outerShdw blurRad="38100" dist="38100" dir="2700000" algn="tl">
                    <a:srgbClr val="C0C0C0"/>
                  </a:outerShdw>
                </a:effectLst>
              </a:rPr>
              <a:t>Assessment: Assignments 1+2 (15%)</a:t>
            </a:r>
          </a:p>
        </p:txBody>
      </p:sp>
      <p:sp>
        <p:nvSpPr>
          <p:cNvPr id="27650" name="Rectangle 2"/>
          <p:cNvSpPr>
            <a:spLocks noGrp="1" noChangeArrowheads="1"/>
          </p:cNvSpPr>
          <p:nvPr>
            <p:ph idx="1"/>
          </p:nvPr>
        </p:nvSpPr>
        <p:spPr>
          <a:xfrm>
            <a:off x="863600" y="1524000"/>
            <a:ext cx="12141200" cy="6827837"/>
          </a:xfrm>
        </p:spPr>
        <p:txBody>
          <a:bodyPr rIns="50797"/>
          <a:lstStyle/>
          <a:p>
            <a:pPr lvl="1" eaLnBrk="1" hangingPunct="1"/>
            <a:r>
              <a:rPr lang="en-US" sz="3200" dirty="0">
                <a:sym typeface="Geneva" pitchFamily="-84" charset="0"/>
              </a:rPr>
              <a:t>A series of questions requiring you to write Python code to solve different problems</a:t>
            </a:r>
          </a:p>
          <a:p>
            <a:pPr lvl="1" eaLnBrk="1" hangingPunct="1"/>
            <a:r>
              <a:rPr lang="en-US" sz="3200" dirty="0">
                <a:sym typeface="Geneva" pitchFamily="-84" charset="0"/>
              </a:rPr>
              <a:t>Assignment 2 builds on Assignment 1</a:t>
            </a:r>
          </a:p>
          <a:p>
            <a:pPr lvl="2" eaLnBrk="1" hangingPunct="1"/>
            <a:r>
              <a:rPr lang="en-US" sz="2800" dirty="0">
                <a:sym typeface="Geneva" pitchFamily="-84" charset="0"/>
              </a:rPr>
              <a:t>Make sure you take on board any feedback from your demonstrator to maximize your marks</a:t>
            </a:r>
          </a:p>
          <a:p>
            <a:pPr lvl="1" eaLnBrk="1" hangingPunct="1"/>
            <a:r>
              <a:rPr lang="en-US" sz="3200" dirty="0">
                <a:sym typeface="Geneva" pitchFamily="-84" charset="0"/>
              </a:rPr>
              <a:t>Individual</a:t>
            </a:r>
          </a:p>
          <a:p>
            <a:pPr lvl="1" eaLnBrk="1" hangingPunct="1"/>
            <a:r>
              <a:rPr lang="en-US" sz="3200" b="1" dirty="0">
                <a:sym typeface="Geneva" pitchFamily="-84" charset="0"/>
              </a:rPr>
              <a:t>Hurdle</a:t>
            </a:r>
            <a:r>
              <a:rPr lang="en-US" sz="3200" dirty="0">
                <a:sym typeface="Geneva" pitchFamily="-84" charset="0"/>
              </a:rPr>
              <a:t>: You will have to explain your code to demonstrators in an interview</a:t>
            </a:r>
          </a:p>
          <a:p>
            <a:pPr lvl="1" eaLnBrk="1" hangingPunct="1"/>
            <a:r>
              <a:rPr lang="en-US" sz="3200" dirty="0">
                <a:sym typeface="Geneva" pitchFamily="-84" charset="0"/>
              </a:rPr>
              <a:t>A1 Due Week 6, A2 Due Week 10</a:t>
            </a:r>
          </a:p>
          <a:p>
            <a:pPr lvl="1" eaLnBrk="1" hangingPunct="1"/>
            <a:r>
              <a:rPr lang="en-US" sz="3200" dirty="0">
                <a:sym typeface="Geneva" pitchFamily="-84" charset="0"/>
              </a:rPr>
              <a:t>Interview in week 11 (not doing the interview yields 0 marks for assignment)</a:t>
            </a:r>
          </a:p>
          <a:p>
            <a:pPr lvl="1" eaLnBrk="1" hangingPunct="1"/>
            <a:r>
              <a:rPr lang="en-US" sz="3200" dirty="0">
                <a:sym typeface="Geneva" pitchFamily="-84" charset="0"/>
              </a:rPr>
              <a:t>In S2 2017, students thought it was hard</a:t>
            </a:r>
          </a:p>
          <a:p>
            <a:pPr lvl="2" eaLnBrk="1" hangingPunct="1"/>
            <a:r>
              <a:rPr lang="en-US" sz="2800" dirty="0">
                <a:sym typeface="Geneva" pitchFamily="-84" charset="0"/>
              </a:rPr>
              <a:t>Most thought they had enough time but only a third felt they made good use of their time</a:t>
            </a:r>
          </a:p>
        </p:txBody>
      </p:sp>
      <p:sp>
        <p:nvSpPr>
          <p:cNvPr id="4" name="Slide Number Placeholder 5"/>
          <p:cNvSpPr>
            <a:spLocks noGrp="1"/>
          </p:cNvSpPr>
          <p:nvPr>
            <p:ph type="sldNum" sz="quarter" idx="12"/>
          </p:nvPr>
        </p:nvSpPr>
        <p:spPr/>
        <p:txBody>
          <a:bodyPr/>
          <a:lstStyle>
            <a:lvl1pPr eaLnBrk="0" hangingPunct="0">
              <a:defRPr sz="4300">
                <a:solidFill>
                  <a:srgbClr val="000000"/>
                </a:solidFill>
                <a:latin typeface="Helvetica Neue Light" pitchFamily="-84" charset="0"/>
                <a:ea typeface="ヒラギノ角ゴ ProN W3" pitchFamily="-84" charset="-128"/>
                <a:sym typeface="Helvetica Neue Light" pitchFamily="-84" charset="0"/>
              </a:defRPr>
            </a:lvl1pPr>
            <a:lvl2pPr marL="742912" indent="-285736" eaLnBrk="0" hangingPunct="0">
              <a:defRPr sz="4300">
                <a:solidFill>
                  <a:srgbClr val="000000"/>
                </a:solidFill>
                <a:latin typeface="Helvetica Neue Light" pitchFamily="-84" charset="0"/>
                <a:ea typeface="ヒラギノ角ゴ ProN W3" pitchFamily="-84" charset="-128"/>
                <a:sym typeface="Helvetica Neue Light" pitchFamily="-84" charset="0"/>
              </a:defRPr>
            </a:lvl2pPr>
            <a:lvl3pPr marL="1142941"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3pPr>
            <a:lvl4pPr marL="1600119"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4pPr>
            <a:lvl5pPr marL="2057295"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5pPr>
            <a:lvl6pPr marL="251447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6pPr>
            <a:lvl7pPr marL="2971649"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7pPr>
            <a:lvl8pPr marL="3428825"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8pPr>
            <a:lvl9pPr marL="388600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604B9070-354D-41CD-BA98-20F47016C67D}" type="slidenum">
              <a:rPr lang="en-US" sz="1700">
                <a:solidFill>
                  <a:srgbClr val="B5A788"/>
                </a:solidFill>
              </a:rPr>
              <a:pPr eaLnBrk="1" hangingPunct="1"/>
              <a:t>33</a:t>
            </a:fld>
            <a:endParaRPr lang="en-US" sz="1700">
              <a:solidFill>
                <a:srgbClr val="B5A788"/>
              </a:solidFill>
            </a:endParaRPr>
          </a:p>
        </p:txBody>
      </p:sp>
    </p:spTree>
    <p:extLst>
      <p:ext uri="{BB962C8B-B14F-4D97-AF65-F5344CB8AC3E}">
        <p14:creationId xmlns:p14="http://schemas.microsoft.com/office/powerpoint/2010/main" val="29284767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65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65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5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50">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0">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650">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65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Assessment: Team project (10%)</a:t>
            </a:r>
          </a:p>
        </p:txBody>
      </p:sp>
      <p:sp>
        <p:nvSpPr>
          <p:cNvPr id="3" name="Content Placeholder 2"/>
          <p:cNvSpPr>
            <a:spLocks noGrp="1"/>
          </p:cNvSpPr>
          <p:nvPr>
            <p:ph idx="1"/>
          </p:nvPr>
        </p:nvSpPr>
        <p:spPr>
          <a:xfrm>
            <a:off x="2041527" y="1600201"/>
            <a:ext cx="10664825" cy="7286626"/>
          </a:xfrm>
        </p:spPr>
        <p:txBody>
          <a:bodyPr/>
          <a:lstStyle/>
          <a:p>
            <a:r>
              <a:rPr lang="en-AU" dirty="0"/>
              <a:t>This will be a multistage project to develop an active learning activity</a:t>
            </a:r>
          </a:p>
          <a:p>
            <a:pPr lvl="1"/>
            <a:r>
              <a:rPr lang="en-AU" dirty="0"/>
              <a:t>You will be introduced to some in tutorials</a:t>
            </a:r>
          </a:p>
          <a:p>
            <a:r>
              <a:rPr lang="en-AU" dirty="0"/>
              <a:t>Your team will be given to you in week 4</a:t>
            </a:r>
          </a:p>
          <a:p>
            <a:r>
              <a:rPr lang="en-AU" dirty="0"/>
              <a:t>Stages</a:t>
            </a:r>
          </a:p>
          <a:p>
            <a:pPr lvl="1"/>
            <a:r>
              <a:rPr lang="en-AU" dirty="0"/>
              <a:t>Prepare an initial plan (due </a:t>
            </a:r>
            <a:r>
              <a:rPr lang="en-AU" dirty="0" err="1"/>
              <a:t>wk</a:t>
            </a:r>
            <a:r>
              <a:rPr lang="en-AU" dirty="0"/>
              <a:t> </a:t>
            </a:r>
            <a:r>
              <a:rPr lang="en-AU" dirty="0" smtClean="0"/>
              <a:t>6)</a:t>
            </a:r>
            <a:endParaRPr lang="en-AU" dirty="0"/>
          </a:p>
          <a:p>
            <a:pPr lvl="1"/>
            <a:r>
              <a:rPr lang="en-AU" dirty="0"/>
              <a:t>Submit a draft for feedback (</a:t>
            </a:r>
            <a:r>
              <a:rPr lang="en-AU" dirty="0" err="1"/>
              <a:t>wk</a:t>
            </a:r>
            <a:r>
              <a:rPr lang="en-AU" dirty="0"/>
              <a:t> 7)</a:t>
            </a:r>
          </a:p>
          <a:p>
            <a:pPr lvl="1"/>
            <a:r>
              <a:rPr lang="en-AU" dirty="0"/>
              <a:t>Provide feedback to another team</a:t>
            </a:r>
          </a:p>
          <a:p>
            <a:pPr lvl="2"/>
            <a:r>
              <a:rPr lang="en-AU" dirty="0"/>
              <a:t>we will give you a team to provide feedback on</a:t>
            </a:r>
          </a:p>
          <a:p>
            <a:pPr lvl="1"/>
            <a:r>
              <a:rPr lang="en-AU" dirty="0"/>
              <a:t>Respond to feedback (due </a:t>
            </a:r>
            <a:r>
              <a:rPr lang="en-AU" dirty="0" err="1"/>
              <a:t>wk</a:t>
            </a:r>
            <a:r>
              <a:rPr lang="en-AU" dirty="0"/>
              <a:t> 8)</a:t>
            </a:r>
          </a:p>
          <a:p>
            <a:pPr lvl="1"/>
            <a:r>
              <a:rPr lang="en-AU" dirty="0"/>
              <a:t>Final </a:t>
            </a:r>
            <a:r>
              <a:rPr lang="en-AU" dirty="0" smtClean="0"/>
              <a:t>submission/presentation </a:t>
            </a:r>
            <a:r>
              <a:rPr lang="en-AU" dirty="0"/>
              <a:t>(week </a:t>
            </a:r>
            <a:r>
              <a:rPr lang="en-AU" dirty="0" smtClean="0"/>
              <a:t>12)</a:t>
            </a:r>
            <a:endParaRPr lang="en-AU" dirty="0"/>
          </a:p>
        </p:txBody>
      </p:sp>
      <p:sp>
        <p:nvSpPr>
          <p:cNvPr id="4" name="Slide Number Placeholder 3"/>
          <p:cNvSpPr>
            <a:spLocks noGrp="1"/>
          </p:cNvSpPr>
          <p:nvPr>
            <p:ph type="sldNum" sz="quarter" idx="12"/>
          </p:nvPr>
        </p:nvSpPr>
        <p:spPr/>
        <p:txBody>
          <a:bodyPr/>
          <a:lstStyle/>
          <a:p>
            <a:fld id="{616BDAB8-770B-4757-85D9-A53B69A7B04F}" type="slidenum">
              <a:rPr lang="en-US" smtClean="0"/>
              <a:pPr/>
              <a:t>34</a:t>
            </a:fld>
            <a:endParaRPr lang="en-US"/>
          </a:p>
        </p:txBody>
      </p:sp>
    </p:spTree>
    <p:extLst>
      <p:ext uri="{BB962C8B-B14F-4D97-AF65-F5344CB8AC3E}">
        <p14:creationId xmlns:p14="http://schemas.microsoft.com/office/powerpoint/2010/main" val="107817564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2059307" y="0"/>
            <a:ext cx="10664825" cy="1143000"/>
          </a:xfrm>
        </p:spPr>
        <p:txBody>
          <a:bodyPr rIns="50797"/>
          <a:lstStyle/>
          <a:p>
            <a:pPr eaLnBrk="1" hangingPunct="1"/>
            <a:r>
              <a:rPr lang="en-US" dirty="0">
                <a:effectLst>
                  <a:outerShdw blurRad="38100" dist="38100" dir="2700000" algn="tl">
                    <a:srgbClr val="C0C0C0"/>
                  </a:outerShdw>
                </a:effectLst>
              </a:rPr>
              <a:t>Assessment: Workshops (5%)</a:t>
            </a:r>
          </a:p>
        </p:txBody>
      </p:sp>
      <p:sp>
        <p:nvSpPr>
          <p:cNvPr id="27650" name="Rectangle 2"/>
          <p:cNvSpPr>
            <a:spLocks noGrp="1" noChangeArrowheads="1"/>
          </p:cNvSpPr>
          <p:nvPr>
            <p:ph idx="1"/>
          </p:nvPr>
        </p:nvSpPr>
        <p:spPr>
          <a:xfrm>
            <a:off x="711200" y="838200"/>
            <a:ext cx="12293600" cy="8807450"/>
          </a:xfrm>
        </p:spPr>
        <p:txBody>
          <a:bodyPr rIns="50797"/>
          <a:lstStyle/>
          <a:p>
            <a:pPr lvl="1" eaLnBrk="1" hangingPunct="1"/>
            <a:r>
              <a:rPr lang="en-US" dirty="0">
                <a:sym typeface="Geneva" pitchFamily="-84" charset="0"/>
              </a:rPr>
              <a:t>Practice, practice, practice …</a:t>
            </a:r>
          </a:p>
          <a:p>
            <a:pPr lvl="1" eaLnBrk="1" hangingPunct="1"/>
            <a:r>
              <a:rPr lang="en-US" dirty="0">
                <a:sym typeface="Geneva" pitchFamily="-84" charset="0"/>
              </a:rPr>
              <a:t>Pair programming</a:t>
            </a:r>
          </a:p>
          <a:p>
            <a:pPr lvl="2" eaLnBrk="1" hangingPunct="1"/>
            <a:r>
              <a:rPr lang="en-US" dirty="0">
                <a:sym typeface="Geneva" pitchFamily="-84" charset="0"/>
              </a:rPr>
              <a:t>Try to swap who’s programming with each line</a:t>
            </a:r>
          </a:p>
          <a:p>
            <a:pPr lvl="2" eaLnBrk="1" hangingPunct="1"/>
            <a:r>
              <a:rPr lang="en-US" dirty="0">
                <a:sym typeface="Geneva" pitchFamily="-84" charset="0"/>
              </a:rPr>
              <a:t>Effective pair programming yields 50% marks</a:t>
            </a:r>
          </a:p>
          <a:p>
            <a:pPr lvl="1" eaLnBrk="1" hangingPunct="1"/>
            <a:r>
              <a:rPr lang="en-US" dirty="0">
                <a:sym typeface="Geneva" pitchFamily="-84" charset="0"/>
              </a:rPr>
              <a:t>Staff are there to assist</a:t>
            </a:r>
          </a:p>
          <a:p>
            <a:pPr lvl="1" eaLnBrk="1" hangingPunct="1"/>
            <a:r>
              <a:rPr lang="en-US" dirty="0">
                <a:sym typeface="Geneva" pitchFamily="-84" charset="0"/>
              </a:rPr>
              <a:t>Don’t expect to complete all the tasks in 2 </a:t>
            </a:r>
            <a:r>
              <a:rPr lang="en-US" dirty="0" err="1">
                <a:sym typeface="Geneva" pitchFamily="-84" charset="0"/>
              </a:rPr>
              <a:t>hr</a:t>
            </a:r>
            <a:r>
              <a:rPr lang="en-US" dirty="0">
                <a:sym typeface="Geneva" pitchFamily="-84" charset="0"/>
              </a:rPr>
              <a:t> workshop. </a:t>
            </a:r>
          </a:p>
          <a:p>
            <a:pPr lvl="2" eaLnBrk="1" hangingPunct="1"/>
            <a:r>
              <a:rPr lang="en-US" dirty="0">
                <a:sym typeface="Geneva" pitchFamily="-84" charset="0"/>
              </a:rPr>
              <a:t>Completing the workshop will normally require you to spend time outside of class</a:t>
            </a:r>
          </a:p>
          <a:p>
            <a:pPr lvl="1" eaLnBrk="1" hangingPunct="1"/>
            <a:r>
              <a:rPr lang="en-US" dirty="0">
                <a:sym typeface="Geneva" pitchFamily="-84" charset="0"/>
              </a:rPr>
              <a:t>Workshop sheets already on </a:t>
            </a:r>
            <a:r>
              <a:rPr lang="en-US" dirty="0" err="1">
                <a:sym typeface="Geneva" pitchFamily="-84" charset="0"/>
              </a:rPr>
              <a:t>moodle</a:t>
            </a:r>
            <a:endParaRPr lang="en-US" dirty="0">
              <a:sym typeface="Geneva" pitchFamily="-84" charset="0"/>
            </a:endParaRPr>
          </a:p>
          <a:p>
            <a:pPr lvl="2" eaLnBrk="1" hangingPunct="1"/>
            <a:r>
              <a:rPr lang="en-US" dirty="0">
                <a:sym typeface="Geneva" pitchFamily="-84" charset="0"/>
              </a:rPr>
              <a:t>assessed during the workshop in the following week</a:t>
            </a:r>
          </a:p>
          <a:p>
            <a:pPr lvl="3" eaLnBrk="1" hangingPunct="1"/>
            <a:r>
              <a:rPr lang="en-US" dirty="0">
                <a:sym typeface="Geneva" pitchFamily="-84" charset="0"/>
              </a:rPr>
              <a:t>Week 12 assessed on the same week</a:t>
            </a:r>
          </a:p>
          <a:p>
            <a:pPr lvl="3" eaLnBrk="1" hangingPunct="1"/>
            <a:r>
              <a:rPr lang="en-US" dirty="0">
                <a:sym typeface="Geneva" pitchFamily="-84" charset="0"/>
              </a:rPr>
              <a:t>Your top 5 workshops contribute to final marks</a:t>
            </a:r>
          </a:p>
        </p:txBody>
      </p:sp>
      <p:sp>
        <p:nvSpPr>
          <p:cNvPr id="4" name="Slide Number Placeholder 5"/>
          <p:cNvSpPr>
            <a:spLocks noGrp="1"/>
          </p:cNvSpPr>
          <p:nvPr>
            <p:ph type="sldNum" sz="quarter" idx="12"/>
          </p:nvPr>
        </p:nvSpPr>
        <p:spPr/>
        <p:txBody>
          <a:bodyPr/>
          <a:lstStyle>
            <a:lvl1pPr eaLnBrk="0" hangingPunct="0">
              <a:defRPr sz="4300">
                <a:solidFill>
                  <a:srgbClr val="000000"/>
                </a:solidFill>
                <a:latin typeface="Helvetica Neue Light" pitchFamily="-84" charset="0"/>
                <a:ea typeface="ヒラギノ角ゴ ProN W3" pitchFamily="-84" charset="-128"/>
                <a:sym typeface="Helvetica Neue Light" pitchFamily="-84" charset="0"/>
              </a:defRPr>
            </a:lvl1pPr>
            <a:lvl2pPr marL="742912" indent="-285736" eaLnBrk="0" hangingPunct="0">
              <a:defRPr sz="4300">
                <a:solidFill>
                  <a:srgbClr val="000000"/>
                </a:solidFill>
                <a:latin typeface="Helvetica Neue Light" pitchFamily="-84" charset="0"/>
                <a:ea typeface="ヒラギノ角ゴ ProN W3" pitchFamily="-84" charset="-128"/>
                <a:sym typeface="Helvetica Neue Light" pitchFamily="-84" charset="0"/>
              </a:defRPr>
            </a:lvl2pPr>
            <a:lvl3pPr marL="1142941"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3pPr>
            <a:lvl4pPr marL="1600119"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4pPr>
            <a:lvl5pPr marL="2057295"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5pPr>
            <a:lvl6pPr marL="251447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6pPr>
            <a:lvl7pPr marL="2971649"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7pPr>
            <a:lvl8pPr marL="3428825"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8pPr>
            <a:lvl9pPr marL="388600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604B9070-354D-41CD-BA98-20F47016C67D}" type="slidenum">
              <a:rPr lang="en-US" sz="1700">
                <a:solidFill>
                  <a:srgbClr val="B5A788"/>
                </a:solidFill>
              </a:rPr>
              <a:pPr eaLnBrk="1" hangingPunct="1"/>
              <a:t>35</a:t>
            </a:fld>
            <a:endParaRPr lang="en-US" sz="1700">
              <a:solidFill>
                <a:srgbClr val="B5A788"/>
              </a:solidFill>
            </a:endParaRPr>
          </a:p>
        </p:txBody>
      </p:sp>
    </p:spTree>
    <p:extLst>
      <p:ext uri="{BB962C8B-B14F-4D97-AF65-F5344CB8AC3E}">
        <p14:creationId xmlns:p14="http://schemas.microsoft.com/office/powerpoint/2010/main" val="320193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65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65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5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650">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650">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65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1910556" y="-76200"/>
            <a:ext cx="10664825" cy="1625600"/>
          </a:xfrm>
        </p:spPr>
        <p:txBody>
          <a:bodyPr rIns="50797">
            <a:normAutofit/>
          </a:bodyPr>
          <a:lstStyle/>
          <a:p>
            <a:pPr eaLnBrk="1" hangingPunct="1"/>
            <a:r>
              <a:rPr lang="en-US" dirty="0">
                <a:effectLst>
                  <a:outerShdw blurRad="38100" dist="38100" dir="2700000" algn="tl">
                    <a:srgbClr val="C0C0C0"/>
                  </a:outerShdw>
                </a:effectLst>
              </a:rPr>
              <a:t>Assessment: Presentation (+5%*)</a:t>
            </a:r>
          </a:p>
        </p:txBody>
      </p:sp>
      <p:sp>
        <p:nvSpPr>
          <p:cNvPr id="27650" name="Rectangle 2"/>
          <p:cNvSpPr>
            <a:spLocks noGrp="1" noChangeArrowheads="1"/>
          </p:cNvSpPr>
          <p:nvPr>
            <p:ph idx="1"/>
          </p:nvPr>
        </p:nvSpPr>
        <p:spPr>
          <a:xfrm>
            <a:off x="1016000" y="1219200"/>
            <a:ext cx="11658600" cy="6769735"/>
          </a:xfrm>
        </p:spPr>
        <p:txBody>
          <a:bodyPr rIns="50797"/>
          <a:lstStyle/>
          <a:p>
            <a:pPr lvl="1" eaLnBrk="1" hangingPunct="1"/>
            <a:r>
              <a:rPr lang="en-US" sz="3600" dirty="0">
                <a:sym typeface="Geneva" pitchFamily="-84" charset="0"/>
              </a:rPr>
              <a:t>Encourages good communication skills (transferrable skill)</a:t>
            </a:r>
          </a:p>
          <a:p>
            <a:pPr lvl="1" eaLnBrk="1" hangingPunct="1"/>
            <a:r>
              <a:rPr lang="en-US" sz="3600" dirty="0">
                <a:sym typeface="Geneva" pitchFamily="-84" charset="0"/>
              </a:rPr>
              <a:t>You will give a presentation on an algorithm </a:t>
            </a:r>
          </a:p>
          <a:p>
            <a:pPr lvl="2" eaLnBrk="1" hangingPunct="1"/>
            <a:r>
              <a:rPr lang="en-US" sz="3200" dirty="0">
                <a:sym typeface="Geneva" pitchFamily="-84" charset="0"/>
              </a:rPr>
              <a:t>check with your tutor to ensure the algorithm you want is appropriate</a:t>
            </a:r>
          </a:p>
          <a:p>
            <a:pPr lvl="2" eaLnBrk="1" hangingPunct="1"/>
            <a:r>
              <a:rPr lang="en-US" sz="3200" dirty="0" smtClean="0">
                <a:sym typeface="Geneva" pitchFamily="-84" charset="0"/>
              </a:rPr>
              <a:t>This </a:t>
            </a:r>
            <a:r>
              <a:rPr lang="en-US" sz="3200" dirty="0">
                <a:sym typeface="Geneva" pitchFamily="-84" charset="0"/>
              </a:rPr>
              <a:t>involves unstructured investigation, you have to find an algorithm to present on</a:t>
            </a:r>
          </a:p>
          <a:p>
            <a:pPr lvl="1" eaLnBrk="1" hangingPunct="1"/>
            <a:r>
              <a:rPr lang="en-US" sz="3600" dirty="0">
                <a:sym typeface="Geneva" pitchFamily="-84" charset="0"/>
              </a:rPr>
              <a:t>You can attempt this three times (week 7, 9, and 11); each time you will get feedback that you can improve upon for the next one (if you choose)</a:t>
            </a:r>
          </a:p>
          <a:p>
            <a:pPr lvl="1" eaLnBrk="1" hangingPunct="1"/>
            <a:r>
              <a:rPr lang="en-US" sz="3600" dirty="0">
                <a:sym typeface="Geneva" pitchFamily="-84" charset="0"/>
              </a:rPr>
              <a:t>These are a </a:t>
            </a:r>
            <a:r>
              <a:rPr lang="en-US" sz="3600" b="1" dirty="0">
                <a:sym typeface="Geneva" pitchFamily="-84" charset="0"/>
              </a:rPr>
              <a:t>bonus*</a:t>
            </a:r>
            <a:r>
              <a:rPr lang="en-US" sz="3600" dirty="0">
                <a:sym typeface="Geneva" pitchFamily="-84" charset="0"/>
              </a:rPr>
              <a:t> 5% marks, you may want to do this if you lost marks elsewhere (or for the kudos)</a:t>
            </a:r>
          </a:p>
          <a:p>
            <a:pPr lvl="1" eaLnBrk="1" hangingPunct="1"/>
            <a:r>
              <a:rPr lang="en-US" sz="3600" dirty="0">
                <a:sym typeface="Geneva" pitchFamily="-84" charset="0"/>
              </a:rPr>
              <a:t>Read the specifications carefully, previously many students didn’t respond to a key aspect and lost </a:t>
            </a:r>
            <a:r>
              <a:rPr lang="en-US" sz="3600" dirty="0" smtClean="0">
                <a:sym typeface="Geneva" pitchFamily="-84" charset="0"/>
              </a:rPr>
              <a:t>marks</a:t>
            </a:r>
            <a:endParaRPr lang="en-US" sz="3600" dirty="0">
              <a:sym typeface="Geneva" pitchFamily="-84" charset="0"/>
            </a:endParaRPr>
          </a:p>
        </p:txBody>
      </p:sp>
      <p:sp>
        <p:nvSpPr>
          <p:cNvPr id="4" name="Slide Number Placeholder 5"/>
          <p:cNvSpPr>
            <a:spLocks noGrp="1"/>
          </p:cNvSpPr>
          <p:nvPr>
            <p:ph type="sldNum" sz="quarter" idx="12"/>
          </p:nvPr>
        </p:nvSpPr>
        <p:spPr/>
        <p:txBody>
          <a:bodyPr/>
          <a:lstStyle>
            <a:lvl1pPr eaLnBrk="0" hangingPunct="0">
              <a:defRPr sz="4300">
                <a:solidFill>
                  <a:srgbClr val="000000"/>
                </a:solidFill>
                <a:latin typeface="Helvetica Neue Light" pitchFamily="-84" charset="0"/>
                <a:ea typeface="ヒラギノ角ゴ ProN W3" pitchFamily="-84" charset="-128"/>
                <a:sym typeface="Helvetica Neue Light" pitchFamily="-84" charset="0"/>
              </a:defRPr>
            </a:lvl1pPr>
            <a:lvl2pPr marL="742912" indent="-285736" eaLnBrk="0" hangingPunct="0">
              <a:defRPr sz="4300">
                <a:solidFill>
                  <a:srgbClr val="000000"/>
                </a:solidFill>
                <a:latin typeface="Helvetica Neue Light" pitchFamily="-84" charset="0"/>
                <a:ea typeface="ヒラギノ角ゴ ProN W3" pitchFamily="-84" charset="-128"/>
                <a:sym typeface="Helvetica Neue Light" pitchFamily="-84" charset="0"/>
              </a:defRPr>
            </a:lvl2pPr>
            <a:lvl3pPr marL="1142941"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3pPr>
            <a:lvl4pPr marL="1600119"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4pPr>
            <a:lvl5pPr marL="2057295"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5pPr>
            <a:lvl6pPr marL="251447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6pPr>
            <a:lvl7pPr marL="2971649"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7pPr>
            <a:lvl8pPr marL="3428825"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8pPr>
            <a:lvl9pPr marL="388600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604B9070-354D-41CD-BA98-20F47016C67D}" type="slidenum">
              <a:rPr lang="en-US" sz="1700">
                <a:solidFill>
                  <a:srgbClr val="B5A788"/>
                </a:solidFill>
              </a:rPr>
              <a:pPr eaLnBrk="1" hangingPunct="1"/>
              <a:t>36</a:t>
            </a:fld>
            <a:endParaRPr lang="en-US" sz="1700">
              <a:solidFill>
                <a:srgbClr val="B5A788"/>
              </a:solidFill>
            </a:endParaRPr>
          </a:p>
        </p:txBody>
      </p:sp>
    </p:spTree>
    <p:extLst>
      <p:ext uri="{BB962C8B-B14F-4D97-AF65-F5344CB8AC3E}">
        <p14:creationId xmlns:p14="http://schemas.microsoft.com/office/powerpoint/2010/main" val="427194368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65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65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5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50">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2021207" y="152400"/>
            <a:ext cx="10664825" cy="1625600"/>
          </a:xfrm>
        </p:spPr>
        <p:txBody>
          <a:bodyPr rIns="50797">
            <a:normAutofit/>
          </a:bodyPr>
          <a:lstStyle/>
          <a:p>
            <a:pPr eaLnBrk="1" hangingPunct="1"/>
            <a:r>
              <a:rPr lang="en-US" sz="5400" dirty="0">
                <a:effectLst>
                  <a:outerShdw blurRad="38100" dist="38100" dir="2700000" algn="tl">
                    <a:srgbClr val="C0C0C0"/>
                  </a:outerShdw>
                </a:effectLst>
              </a:rPr>
              <a:t>Assessment: Test and Final Exam</a:t>
            </a:r>
          </a:p>
        </p:txBody>
      </p:sp>
      <p:sp>
        <p:nvSpPr>
          <p:cNvPr id="27650" name="Rectangle 2"/>
          <p:cNvSpPr>
            <a:spLocks noGrp="1" noChangeArrowheads="1"/>
          </p:cNvSpPr>
          <p:nvPr>
            <p:ph idx="1"/>
          </p:nvPr>
        </p:nvSpPr>
        <p:spPr/>
        <p:txBody>
          <a:bodyPr rIns="50797"/>
          <a:lstStyle/>
          <a:p>
            <a:pPr eaLnBrk="1" hangingPunct="1"/>
            <a:r>
              <a:rPr lang="en-US" b="1" dirty="0">
                <a:latin typeface="Arial"/>
                <a:cs typeface="Arial"/>
                <a:sym typeface="Arial Black" pitchFamily="34" charset="0"/>
              </a:rPr>
              <a:t>Mid Semester Test (20%)</a:t>
            </a:r>
          </a:p>
          <a:p>
            <a:pPr lvl="1" eaLnBrk="1" hangingPunct="1"/>
            <a:r>
              <a:rPr lang="en-US" dirty="0">
                <a:sym typeface="Arial Black" pitchFamily="34" charset="0"/>
              </a:rPr>
              <a:t>In week 6, during lecture</a:t>
            </a:r>
          </a:p>
          <a:p>
            <a:pPr lvl="1" eaLnBrk="1" hangingPunct="1"/>
            <a:r>
              <a:rPr lang="en-US" dirty="0">
                <a:sym typeface="Arial Black" pitchFamily="34" charset="0"/>
              </a:rPr>
              <a:t>40-50 minutes duration</a:t>
            </a:r>
          </a:p>
          <a:p>
            <a:pPr lvl="1" eaLnBrk="1" hangingPunct="1"/>
            <a:r>
              <a:rPr lang="en-US" dirty="0">
                <a:sym typeface="Arial Black" pitchFamily="34" charset="0"/>
              </a:rPr>
              <a:t>Will cover the content taught in first 5 weeks</a:t>
            </a:r>
          </a:p>
          <a:p>
            <a:pPr eaLnBrk="1" hangingPunct="1"/>
            <a:r>
              <a:rPr lang="en-US" b="1" dirty="0">
                <a:latin typeface="Arial"/>
                <a:cs typeface="Arial"/>
                <a:sym typeface="Arial Black" pitchFamily="34" charset="0"/>
              </a:rPr>
              <a:t>Exam (40%)  (2 hours)</a:t>
            </a:r>
          </a:p>
          <a:p>
            <a:pPr lvl="1" eaLnBrk="1" hangingPunct="1"/>
            <a:r>
              <a:rPr lang="en-US" dirty="0">
                <a:sym typeface="Arial Black" pitchFamily="34" charset="0"/>
              </a:rPr>
              <a:t>During Exam period</a:t>
            </a:r>
          </a:p>
        </p:txBody>
      </p:sp>
      <p:sp>
        <p:nvSpPr>
          <p:cNvPr id="4" name="Slide Number Placeholder 5"/>
          <p:cNvSpPr>
            <a:spLocks noGrp="1"/>
          </p:cNvSpPr>
          <p:nvPr>
            <p:ph type="sldNum" sz="quarter" idx="12"/>
          </p:nvPr>
        </p:nvSpPr>
        <p:spPr/>
        <p:txBody>
          <a:bodyPr/>
          <a:lstStyle>
            <a:lvl1pPr eaLnBrk="0" hangingPunct="0">
              <a:defRPr sz="4300">
                <a:solidFill>
                  <a:srgbClr val="000000"/>
                </a:solidFill>
                <a:latin typeface="Helvetica Neue Light" pitchFamily="-84" charset="0"/>
                <a:ea typeface="ヒラギノ角ゴ ProN W3" pitchFamily="-84" charset="-128"/>
                <a:sym typeface="Helvetica Neue Light" pitchFamily="-84" charset="0"/>
              </a:defRPr>
            </a:lvl1pPr>
            <a:lvl2pPr marL="742912" indent="-285736" eaLnBrk="0" hangingPunct="0">
              <a:defRPr sz="4300">
                <a:solidFill>
                  <a:srgbClr val="000000"/>
                </a:solidFill>
                <a:latin typeface="Helvetica Neue Light" pitchFamily="-84" charset="0"/>
                <a:ea typeface="ヒラギノ角ゴ ProN W3" pitchFamily="-84" charset="-128"/>
                <a:sym typeface="Helvetica Neue Light" pitchFamily="-84" charset="0"/>
              </a:defRPr>
            </a:lvl2pPr>
            <a:lvl3pPr marL="1142941"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3pPr>
            <a:lvl4pPr marL="1600119"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4pPr>
            <a:lvl5pPr marL="2057295"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5pPr>
            <a:lvl6pPr marL="251447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6pPr>
            <a:lvl7pPr marL="2971649"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7pPr>
            <a:lvl8pPr marL="3428825"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8pPr>
            <a:lvl9pPr marL="388600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604B9070-354D-41CD-BA98-20F47016C67D}" type="slidenum">
              <a:rPr lang="en-US" sz="1700">
                <a:solidFill>
                  <a:srgbClr val="B5A788"/>
                </a:solidFill>
              </a:rPr>
              <a:pPr eaLnBrk="1" hangingPunct="1"/>
              <a:t>37</a:t>
            </a:fld>
            <a:endParaRPr lang="en-US" sz="1700">
              <a:solidFill>
                <a:srgbClr val="B5A788"/>
              </a:solidFill>
            </a:endParaRPr>
          </a:p>
        </p:txBody>
      </p:sp>
    </p:spTree>
    <p:extLst>
      <p:ext uri="{BB962C8B-B14F-4D97-AF65-F5344CB8AC3E}">
        <p14:creationId xmlns:p14="http://schemas.microsoft.com/office/powerpoint/2010/main" val="7058719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65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650">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65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Moodle Quizzes</a:t>
            </a:r>
          </a:p>
        </p:txBody>
      </p:sp>
      <p:sp>
        <p:nvSpPr>
          <p:cNvPr id="3" name="Content Placeholder 2"/>
          <p:cNvSpPr>
            <a:spLocks noGrp="1"/>
          </p:cNvSpPr>
          <p:nvPr>
            <p:ph idx="1"/>
          </p:nvPr>
        </p:nvSpPr>
        <p:spPr>
          <a:xfrm>
            <a:off x="1854201" y="2058989"/>
            <a:ext cx="10852152" cy="6827837"/>
          </a:xfrm>
        </p:spPr>
        <p:txBody>
          <a:bodyPr/>
          <a:lstStyle/>
          <a:p>
            <a:r>
              <a:rPr lang="en-AU" dirty="0">
                <a:latin typeface="Arial Narrow" panose="020B0606020202030204" pitchFamily="34" charset="0"/>
              </a:rPr>
              <a:t>Each week there will be a quiz on </a:t>
            </a:r>
            <a:r>
              <a:rPr lang="en-AU" dirty="0" err="1">
                <a:latin typeface="Arial Narrow" panose="020B0606020202030204" pitchFamily="34" charset="0"/>
              </a:rPr>
              <a:t>moodle</a:t>
            </a:r>
            <a:r>
              <a:rPr lang="en-AU" dirty="0">
                <a:latin typeface="Arial Narrow" panose="020B0606020202030204" pitchFamily="34" charset="0"/>
              </a:rPr>
              <a:t> which will relate to the material covered</a:t>
            </a:r>
          </a:p>
          <a:p>
            <a:r>
              <a:rPr lang="en-AU" dirty="0">
                <a:latin typeface="Arial Narrow" panose="020B0606020202030204" pitchFamily="34" charset="0"/>
              </a:rPr>
              <a:t>These are available from weeks 2 through 11</a:t>
            </a:r>
          </a:p>
          <a:p>
            <a:r>
              <a:rPr lang="en-AU" dirty="0">
                <a:latin typeface="Arial Narrow" panose="020B0606020202030204" pitchFamily="34" charset="0"/>
              </a:rPr>
              <a:t>These should be available for each week from the Friday of that week.</a:t>
            </a:r>
          </a:p>
          <a:p>
            <a:r>
              <a:rPr lang="en-AU" dirty="0">
                <a:latin typeface="Arial Narrow" panose="020B0606020202030204" pitchFamily="34" charset="0"/>
              </a:rPr>
              <a:t>These are NOT the assessed lecture quizzes, you need to attend the lectures to do those.</a:t>
            </a:r>
          </a:p>
          <a:p>
            <a:r>
              <a:rPr lang="en-AU" dirty="0">
                <a:latin typeface="Arial Narrow" panose="020B0606020202030204" pitchFamily="34" charset="0"/>
              </a:rPr>
              <a:t>These are to help you practice</a:t>
            </a:r>
          </a:p>
          <a:p>
            <a:endParaRPr lang="en-AU" dirty="0"/>
          </a:p>
        </p:txBody>
      </p:sp>
      <p:sp>
        <p:nvSpPr>
          <p:cNvPr id="4" name="Slide Number Placeholder 3"/>
          <p:cNvSpPr>
            <a:spLocks noGrp="1"/>
          </p:cNvSpPr>
          <p:nvPr>
            <p:ph type="sldNum" sz="quarter" idx="12"/>
          </p:nvPr>
        </p:nvSpPr>
        <p:spPr/>
        <p:txBody>
          <a:bodyPr/>
          <a:lstStyle/>
          <a:p>
            <a:fld id="{616BDAB8-770B-4757-85D9-A53B69A7B04F}" type="slidenum">
              <a:rPr lang="en-US" smtClean="0"/>
              <a:pPr/>
              <a:t>38</a:t>
            </a:fld>
            <a:endParaRPr lang="en-US"/>
          </a:p>
        </p:txBody>
      </p:sp>
    </p:spTree>
    <p:extLst>
      <p:ext uri="{BB962C8B-B14F-4D97-AF65-F5344CB8AC3E}">
        <p14:creationId xmlns:p14="http://schemas.microsoft.com/office/powerpoint/2010/main" val="320822346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txBox="1">
            <a:spLocks noGrp="1"/>
          </p:cNvSpPr>
          <p:nvPr>
            <p:ph type="title"/>
          </p:nvPr>
        </p:nvSpPr>
        <p:spPr>
          <a:xfrm>
            <a:off x="2041526" y="85725"/>
            <a:ext cx="10664700" cy="1625700"/>
          </a:xfrm>
          <a:prstGeom prst="rect">
            <a:avLst/>
          </a:prstGeom>
          <a:noFill/>
          <a:ln>
            <a:noFill/>
          </a:ln>
        </p:spPr>
        <p:txBody>
          <a:bodyPr lIns="130025" tIns="65000" rIns="50775" bIns="65000" anchor="ctr" anchorCtr="0">
            <a:noAutofit/>
          </a:bodyPr>
          <a:lstStyle/>
          <a:p>
            <a:pPr marL="0" marR="0" lvl="0" indent="0" algn="l" rtl="0">
              <a:spcBef>
                <a:spcPts val="0"/>
              </a:spcBef>
              <a:spcAft>
                <a:spcPts val="0"/>
              </a:spcAft>
              <a:buSzPct val="25000"/>
              <a:buNone/>
            </a:pPr>
            <a:r>
              <a:rPr lang="en-US" sz="6100" b="0" i="0" u="none" strike="noStrike" cap="none">
                <a:solidFill>
                  <a:srgbClr val="572314"/>
                </a:solidFill>
                <a:latin typeface="Cabin"/>
                <a:ea typeface="Cabin"/>
                <a:cs typeface="Cabin"/>
                <a:sym typeface="Cabin"/>
              </a:rPr>
              <a:t>Hurdles</a:t>
            </a:r>
          </a:p>
        </p:txBody>
      </p:sp>
      <p:sp>
        <p:nvSpPr>
          <p:cNvPr id="394" name="Shape 394"/>
          <p:cNvSpPr txBox="1">
            <a:spLocks noGrp="1"/>
          </p:cNvSpPr>
          <p:nvPr>
            <p:ph type="body" idx="1"/>
          </p:nvPr>
        </p:nvSpPr>
        <p:spPr>
          <a:xfrm>
            <a:off x="1875276" y="1462876"/>
            <a:ext cx="10664700" cy="6827700"/>
          </a:xfrm>
          <a:prstGeom prst="rect">
            <a:avLst/>
          </a:prstGeom>
          <a:noFill/>
          <a:ln>
            <a:noFill/>
          </a:ln>
        </p:spPr>
        <p:txBody>
          <a:bodyPr lIns="130025" tIns="65000" rIns="50775" bIns="65000" anchor="t" anchorCtr="0">
            <a:noAutofit/>
          </a:bodyPr>
          <a:lstStyle/>
          <a:p>
            <a:pPr marL="519086" marR="0" lvl="0" indent="-404786" algn="l" rtl="0">
              <a:spcBef>
                <a:spcPts val="0"/>
              </a:spcBef>
              <a:spcAft>
                <a:spcPts val="0"/>
              </a:spcAft>
              <a:buClr>
                <a:schemeClr val="accent1"/>
              </a:buClr>
              <a:buSzPct val="80000"/>
              <a:buFont typeface="Noto Sans Symbols"/>
              <a:buChar char="●"/>
            </a:pPr>
            <a:r>
              <a:rPr lang="en-US" sz="4000" b="0" i="0" u="none" strike="noStrike" cap="none" dirty="0">
                <a:solidFill>
                  <a:schemeClr val="dk1"/>
                </a:solidFill>
                <a:latin typeface="Cabin"/>
                <a:ea typeface="Cabin"/>
                <a:cs typeface="Cabin"/>
                <a:sym typeface="Cabin"/>
              </a:rPr>
              <a:t>To pass this unit a student must obtain:</a:t>
            </a:r>
          </a:p>
          <a:p>
            <a:pPr marL="909591" marR="0" lvl="1" indent="-338091" algn="l" rtl="0">
              <a:spcBef>
                <a:spcPts val="788"/>
              </a:spcBef>
              <a:spcAft>
                <a:spcPts val="0"/>
              </a:spcAft>
              <a:buClr>
                <a:schemeClr val="accent1"/>
              </a:buClr>
              <a:buSzPct val="100000"/>
              <a:buFont typeface="Verdana"/>
              <a:buChar char="◦"/>
            </a:pPr>
            <a:r>
              <a:rPr lang="en-US" sz="4000" b="1" i="0" u="none" strike="noStrike" cap="none" dirty="0">
                <a:solidFill>
                  <a:schemeClr val="dk1"/>
                </a:solidFill>
                <a:latin typeface="Cabin"/>
                <a:ea typeface="Cabin"/>
                <a:cs typeface="Cabin"/>
                <a:sym typeface="Cabin"/>
              </a:rPr>
              <a:t>40% or more in the unit's examination, and</a:t>
            </a:r>
          </a:p>
          <a:p>
            <a:pPr marL="909591" marR="0" lvl="1" indent="-338091" algn="l" rtl="0">
              <a:spcBef>
                <a:spcPts val="788"/>
              </a:spcBef>
              <a:spcAft>
                <a:spcPts val="0"/>
              </a:spcAft>
              <a:buClr>
                <a:schemeClr val="accent1"/>
              </a:buClr>
              <a:buSzPct val="100000"/>
              <a:buFont typeface="Verdana"/>
              <a:buChar char="◦"/>
            </a:pPr>
            <a:r>
              <a:rPr lang="en-US" sz="4000" b="1" i="0" u="none" strike="noStrike" cap="none" dirty="0">
                <a:solidFill>
                  <a:schemeClr val="dk1"/>
                </a:solidFill>
                <a:latin typeface="Cabin"/>
                <a:ea typeface="Cabin"/>
                <a:cs typeface="Cabin"/>
                <a:sym typeface="Cabin"/>
              </a:rPr>
              <a:t>40% or more in the unit's total non-examination assessment, and</a:t>
            </a:r>
          </a:p>
          <a:p>
            <a:pPr marL="909591" marR="0" lvl="1" indent="-338091" algn="l" rtl="0">
              <a:spcBef>
                <a:spcPts val="788"/>
              </a:spcBef>
              <a:spcAft>
                <a:spcPts val="0"/>
              </a:spcAft>
              <a:buClr>
                <a:schemeClr val="accent1"/>
              </a:buClr>
              <a:buSzPct val="100000"/>
              <a:buFont typeface="Verdana"/>
              <a:buChar char="◦"/>
            </a:pPr>
            <a:r>
              <a:rPr lang="en-US" sz="4000" b="1" i="0" u="none" strike="noStrike" cap="none" dirty="0">
                <a:solidFill>
                  <a:schemeClr val="dk1"/>
                </a:solidFill>
                <a:latin typeface="Cabin"/>
                <a:ea typeface="Cabin"/>
                <a:cs typeface="Cabin"/>
                <a:sym typeface="Cabin"/>
              </a:rPr>
              <a:t>an overall unit mark of 50% or more</a:t>
            </a:r>
            <a:r>
              <a:rPr lang="en-US" sz="4000" b="0" i="0" u="none" strike="noStrike" cap="none" dirty="0">
                <a:solidFill>
                  <a:schemeClr val="dk1"/>
                </a:solidFill>
                <a:latin typeface="Cabin"/>
                <a:ea typeface="Cabin"/>
                <a:cs typeface="Cabin"/>
                <a:sym typeface="Cabin"/>
              </a:rPr>
              <a:t>.</a:t>
            </a:r>
          </a:p>
          <a:p>
            <a:pPr marL="519086" marR="0" lvl="0" indent="-404786" algn="l" rtl="0">
              <a:spcBef>
                <a:spcPts val="850"/>
              </a:spcBef>
              <a:spcAft>
                <a:spcPts val="0"/>
              </a:spcAft>
              <a:buClr>
                <a:schemeClr val="accent1"/>
              </a:buClr>
              <a:buSzPct val="80000"/>
              <a:buFont typeface="Noto Sans Symbols"/>
              <a:buChar char="●"/>
            </a:pPr>
            <a:r>
              <a:rPr lang="en-US" sz="4000" b="0" i="0" u="none" strike="noStrike" cap="none" dirty="0">
                <a:solidFill>
                  <a:schemeClr val="dk1"/>
                </a:solidFill>
                <a:latin typeface="Cabin"/>
                <a:ea typeface="Cabin"/>
                <a:cs typeface="Cabin"/>
                <a:sym typeface="Cabin"/>
              </a:rPr>
              <a:t>If a student does not pass these hurdles then a mark of no greater than </a:t>
            </a:r>
            <a:r>
              <a:rPr lang="en-US" sz="4000" b="1" i="0" u="none" strike="noStrike" cap="none" dirty="0">
                <a:solidFill>
                  <a:schemeClr val="dk1"/>
                </a:solidFill>
                <a:latin typeface="Cabin"/>
                <a:ea typeface="Cabin"/>
                <a:cs typeface="Cabin"/>
                <a:sym typeface="Cabin"/>
              </a:rPr>
              <a:t>49N</a:t>
            </a:r>
            <a:r>
              <a:rPr lang="en-US" sz="4000" b="0" i="0" u="none" strike="noStrike" cap="none" dirty="0">
                <a:solidFill>
                  <a:schemeClr val="dk1"/>
                </a:solidFill>
                <a:latin typeface="Cabin"/>
                <a:ea typeface="Cabin"/>
                <a:cs typeface="Cabin"/>
                <a:sym typeface="Cabin"/>
              </a:rPr>
              <a:t> will be recorded for the unit.</a:t>
            </a:r>
          </a:p>
        </p:txBody>
      </p:sp>
      <p:sp>
        <p:nvSpPr>
          <p:cNvPr id="395" name="Shape 395"/>
          <p:cNvSpPr txBox="1">
            <a:spLocks noGrp="1"/>
          </p:cNvSpPr>
          <p:nvPr>
            <p:ph type="sldNum" idx="12"/>
          </p:nvPr>
        </p:nvSpPr>
        <p:spPr>
          <a:xfrm>
            <a:off x="12250738" y="8967788"/>
            <a:ext cx="649286" cy="677861"/>
          </a:xfrm>
          <a:prstGeom prst="rect">
            <a:avLst/>
          </a:prstGeom>
          <a:noFill/>
          <a:ln>
            <a:noFill/>
          </a:ln>
        </p:spPr>
        <p:txBody>
          <a:bodyPr lIns="130025" tIns="65000" rIns="130025" bIns="65000" anchor="b" anchorCtr="0">
            <a:noAutofit/>
          </a:bodyPr>
          <a:lstStyle/>
          <a:p>
            <a:pPr marL="0" marR="0" lvl="0" indent="0" algn="ctr" rtl="0">
              <a:spcBef>
                <a:spcPts val="0"/>
              </a:spcBef>
              <a:spcAft>
                <a:spcPts val="0"/>
              </a:spcAft>
              <a:buSzPct val="25000"/>
              <a:buNone/>
            </a:pPr>
            <a:fld id="{00000000-1234-1234-1234-123412341234}" type="slidenum">
              <a:rPr lang="en-US" sz="1700">
                <a:solidFill>
                  <a:srgbClr val="B5A788"/>
                </a:solidFill>
                <a:latin typeface="Helvetica Neue"/>
                <a:ea typeface="Helvetica Neue"/>
                <a:cs typeface="Helvetica Neue"/>
                <a:sym typeface="Helvetica Neue"/>
              </a:rPr>
              <a:t>39</a:t>
            </a:fld>
            <a:endParaRPr lang="en-US" sz="1700">
              <a:solidFill>
                <a:srgbClr val="B5A788"/>
              </a:solidFill>
              <a:latin typeface="Helvetica Neue"/>
              <a:ea typeface="Helvetica Neue"/>
              <a:cs typeface="Helvetica Neue"/>
              <a:sym typeface="Helvetica Neue"/>
            </a:endParaRPr>
          </a:p>
        </p:txBody>
      </p:sp>
      <p:grpSp>
        <p:nvGrpSpPr>
          <p:cNvPr id="396" name="Shape 396"/>
          <p:cNvGrpSpPr/>
          <p:nvPr/>
        </p:nvGrpSpPr>
        <p:grpSpPr>
          <a:xfrm>
            <a:off x="1343900" y="6270050"/>
            <a:ext cx="9817100" cy="3143250"/>
            <a:chOff x="1343900" y="6270050"/>
            <a:chExt cx="9817100" cy="3143250"/>
          </a:xfrm>
        </p:grpSpPr>
        <p:pic>
          <p:nvPicPr>
            <p:cNvPr id="397" name="Shape 397"/>
            <p:cNvPicPr preferRelativeResize="0"/>
            <p:nvPr/>
          </p:nvPicPr>
          <p:blipFill>
            <a:blip r:embed="rId3">
              <a:alphaModFix/>
            </a:blip>
            <a:stretch>
              <a:fillRect/>
            </a:stretch>
          </p:blipFill>
          <p:spPr>
            <a:xfrm>
              <a:off x="5446000" y="6270050"/>
              <a:ext cx="5715000" cy="3143250"/>
            </a:xfrm>
            <a:prstGeom prst="rect">
              <a:avLst/>
            </a:prstGeom>
            <a:noFill/>
            <a:ln>
              <a:noFill/>
            </a:ln>
          </p:spPr>
        </p:pic>
        <p:sp>
          <p:nvSpPr>
            <p:cNvPr id="398" name="Shape 398"/>
            <p:cNvSpPr txBox="1"/>
            <p:nvPr/>
          </p:nvSpPr>
          <p:spPr>
            <a:xfrm>
              <a:off x="1343900" y="8174175"/>
              <a:ext cx="4226700" cy="595800"/>
            </a:xfrm>
            <a:prstGeom prst="rect">
              <a:avLst/>
            </a:prstGeom>
            <a:noFill/>
            <a:ln>
              <a:noFill/>
            </a:ln>
          </p:spPr>
          <p:txBody>
            <a:bodyPr lIns="91425" tIns="91425" rIns="91425" bIns="91425" anchor="t" anchorCtr="0">
              <a:noAutofit/>
            </a:bodyPr>
            <a:lstStyle/>
            <a:p>
              <a:pPr lvl="0">
                <a:spcBef>
                  <a:spcPts val="0"/>
                </a:spcBef>
                <a:buNone/>
              </a:pPr>
              <a:r>
                <a:rPr lang="en-US" sz="2400" dirty="0"/>
                <a:t>don’t be that guy</a:t>
              </a:r>
            </a:p>
            <a:p>
              <a:pPr lvl="0">
                <a:spcBef>
                  <a:spcPts val="0"/>
                </a:spcBef>
                <a:buNone/>
              </a:pPr>
              <a:endParaRPr sz="2400" dirty="0"/>
            </a:p>
          </p:txBody>
        </p:sp>
        <p:cxnSp>
          <p:nvCxnSpPr>
            <p:cNvPr id="399" name="Shape 399"/>
            <p:cNvCxnSpPr/>
            <p:nvPr/>
          </p:nvCxnSpPr>
          <p:spPr>
            <a:xfrm rot="10800000" flipH="1">
              <a:off x="3643750" y="7966425"/>
              <a:ext cx="3131100" cy="471000"/>
            </a:xfrm>
            <a:prstGeom prst="straightConnector1">
              <a:avLst/>
            </a:prstGeom>
            <a:noFill/>
            <a:ln w="38100" cap="flat" cmpd="sng">
              <a:solidFill>
                <a:srgbClr val="000000"/>
              </a:solidFill>
              <a:prstDash val="solid"/>
              <a:round/>
              <a:headEnd type="none" w="lg" len="lg"/>
              <a:tailEnd type="triangle" w="lg" len="lg"/>
            </a:ln>
          </p:spPr>
        </p:cxnSp>
      </p:grpSp>
      <p:grpSp>
        <p:nvGrpSpPr>
          <p:cNvPr id="400" name="Shape 400"/>
          <p:cNvGrpSpPr/>
          <p:nvPr/>
        </p:nvGrpSpPr>
        <p:grpSpPr>
          <a:xfrm>
            <a:off x="1330050" y="8498375"/>
            <a:ext cx="8091025" cy="820200"/>
            <a:chOff x="1330050" y="8498375"/>
            <a:chExt cx="8091025" cy="820200"/>
          </a:xfrm>
        </p:grpSpPr>
        <p:cxnSp>
          <p:nvCxnSpPr>
            <p:cNvPr id="401" name="Shape 401"/>
            <p:cNvCxnSpPr/>
            <p:nvPr/>
          </p:nvCxnSpPr>
          <p:spPr>
            <a:xfrm>
              <a:off x="3089575" y="8908475"/>
              <a:ext cx="6331500" cy="0"/>
            </a:xfrm>
            <a:prstGeom prst="straightConnector1">
              <a:avLst/>
            </a:prstGeom>
            <a:noFill/>
            <a:ln w="38100" cap="flat" cmpd="sng">
              <a:solidFill>
                <a:srgbClr val="000000"/>
              </a:solidFill>
              <a:prstDash val="solid"/>
              <a:round/>
              <a:headEnd type="none" w="lg" len="lg"/>
              <a:tailEnd type="triangle" w="lg" len="lg"/>
            </a:ln>
          </p:spPr>
        </p:cxnSp>
        <p:sp>
          <p:nvSpPr>
            <p:cNvPr id="402" name="Shape 402"/>
            <p:cNvSpPr txBox="1"/>
            <p:nvPr/>
          </p:nvSpPr>
          <p:spPr>
            <a:xfrm>
              <a:off x="1330050" y="8498375"/>
              <a:ext cx="3000000" cy="820200"/>
            </a:xfrm>
            <a:prstGeom prst="rect">
              <a:avLst/>
            </a:prstGeom>
            <a:noFill/>
            <a:ln>
              <a:noFill/>
            </a:ln>
          </p:spPr>
          <p:txBody>
            <a:bodyPr lIns="91425" tIns="91425" rIns="91425" bIns="91425" anchor="ctr" anchorCtr="0">
              <a:noAutofit/>
            </a:bodyPr>
            <a:lstStyle/>
            <a:p>
              <a:pPr lvl="0" rtl="0">
                <a:spcBef>
                  <a:spcPts val="0"/>
                </a:spcBef>
                <a:buNone/>
              </a:pPr>
              <a:r>
                <a:rPr lang="en-US" sz="2400">
                  <a:solidFill>
                    <a:schemeClr val="dk1"/>
                  </a:solidFill>
                </a:rPr>
                <a:t>(or that one)</a:t>
              </a:r>
            </a:p>
          </p:txBody>
        </p:sp>
      </p:grpSp>
    </p:spTree>
    <p:extLst>
      <p:ext uri="{BB962C8B-B14F-4D97-AF65-F5344CB8AC3E}">
        <p14:creationId xmlns:p14="http://schemas.microsoft.com/office/powerpoint/2010/main" val="20358144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1" y="-142240"/>
            <a:ext cx="12039599" cy="1625600"/>
          </a:xfrm>
        </p:spPr>
        <p:txBody>
          <a:bodyPr>
            <a:normAutofit/>
          </a:bodyPr>
          <a:lstStyle/>
          <a:p>
            <a:r>
              <a:rPr lang="en-AU" sz="4800" dirty="0">
                <a:latin typeface="Arial Black" panose="020B0A04020102020204" pitchFamily="34" charset="0"/>
              </a:rPr>
              <a:t>Advice from past students</a:t>
            </a:r>
          </a:p>
        </p:txBody>
      </p:sp>
      <p:graphicFrame>
        <p:nvGraphicFramePr>
          <p:cNvPr id="3" name="Content Placeholder 2"/>
          <p:cNvGraphicFramePr>
            <a:graphicFrameLocks noGrp="1"/>
          </p:cNvGraphicFramePr>
          <p:nvPr>
            <p:ph sz="quarter" idx="1"/>
            <p:extLst>
              <p:ext uri="{D42A27DB-BD31-4B8C-83A1-F6EECF244321}">
                <p14:modId xmlns:p14="http://schemas.microsoft.com/office/powerpoint/2010/main" val="1122878750"/>
              </p:ext>
            </p:extLst>
          </p:nvPr>
        </p:nvGraphicFramePr>
        <p:xfrm>
          <a:off x="1788833" y="1290130"/>
          <a:ext cx="2616200" cy="538843"/>
        </p:xfrm>
        <a:graphic>
          <a:graphicData uri="http://schemas.openxmlformats.org/drawingml/2006/table">
            <a:tbl>
              <a:tblPr>
                <a:tableStyleId>{5C22544A-7EE6-4342-B048-85BDC9FD1C3A}</a:tableStyleId>
              </a:tblPr>
              <a:tblGrid>
                <a:gridCol w="2616200">
                  <a:extLst>
                    <a:ext uri="{9D8B030D-6E8A-4147-A177-3AD203B41FA5}">
                      <a16:colId xmlns="" xmlns:a16="http://schemas.microsoft.com/office/drawing/2014/main" val="523635436"/>
                    </a:ext>
                  </a:extLst>
                </a:gridCol>
              </a:tblGrid>
              <a:tr h="218803">
                <a:tc>
                  <a:txBody>
                    <a:bodyPr/>
                    <a:lstStyle/>
                    <a:p>
                      <a:pPr algn="l" fontAlgn="b"/>
                      <a:r>
                        <a:rPr lang="en-AU" sz="1600" u="none" strike="noStrike" dirty="0">
                          <a:effectLst/>
                        </a:rPr>
                        <a:t>Practice programming all. The. Time. Lots.</a:t>
                      </a:r>
                      <a:endParaRPr lang="en-AU" sz="1600" b="0" i="0" u="none" strike="noStrike" dirty="0">
                        <a:solidFill>
                          <a:srgbClr val="000000"/>
                        </a:solidFill>
                        <a:effectLst/>
                        <a:latin typeface="Calibri" panose="020F0502020204030204" pitchFamily="34" charset="0"/>
                      </a:endParaRPr>
                    </a:p>
                  </a:txBody>
                  <a:tcPr marL="5443" marR="5443" marT="5443" anchor="b"/>
                </a:tc>
                <a:extLst>
                  <a:ext uri="{0D108BD9-81ED-4DB2-BD59-A6C34878D82A}">
                    <a16:rowId xmlns="" xmlns:a16="http://schemas.microsoft.com/office/drawing/2014/main" val="336326250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866102500"/>
              </p:ext>
            </p:extLst>
          </p:nvPr>
        </p:nvGraphicFramePr>
        <p:xfrm>
          <a:off x="4763994" y="1166867"/>
          <a:ext cx="3667312" cy="1514203"/>
        </p:xfrm>
        <a:graphic>
          <a:graphicData uri="http://schemas.openxmlformats.org/drawingml/2006/table">
            <a:tbl>
              <a:tblPr>
                <a:tableStyleId>{5C22544A-7EE6-4342-B048-85BDC9FD1C3A}</a:tableStyleId>
              </a:tblPr>
              <a:tblGrid>
                <a:gridCol w="3667312">
                  <a:extLst>
                    <a:ext uri="{9D8B030D-6E8A-4147-A177-3AD203B41FA5}">
                      <a16:colId xmlns="" xmlns:a16="http://schemas.microsoft.com/office/drawing/2014/main" val="181813676"/>
                    </a:ext>
                  </a:extLst>
                </a:gridCol>
              </a:tblGrid>
              <a:tr h="1114425">
                <a:tc>
                  <a:txBody>
                    <a:bodyPr/>
                    <a:lstStyle/>
                    <a:p>
                      <a:pPr algn="l" fontAlgn="b"/>
                      <a:r>
                        <a:rPr lang="en-AU" sz="1600" u="none" strike="noStrike" dirty="0">
                          <a:effectLst/>
                        </a:rPr>
                        <a:t>Practise coding in python regularly, using all the tools/strategies/methods being taught. Always be updating your own coding strategies; don't be afraid to change the way you do something if you discover a new, better way.</a:t>
                      </a:r>
                      <a:endParaRPr lang="en-AU" sz="1600" b="0" i="0" u="none" strike="noStrike" dirty="0">
                        <a:solidFill>
                          <a:srgbClr val="000000"/>
                        </a:solidFill>
                        <a:effectLst/>
                        <a:latin typeface="Calibri" panose="020F0502020204030204" pitchFamily="34" charset="0"/>
                      </a:endParaRPr>
                    </a:p>
                  </a:txBody>
                  <a:tcPr marL="5443" marR="5443" marT="5443" anchor="b"/>
                </a:tc>
                <a:extLst>
                  <a:ext uri="{0D108BD9-81ED-4DB2-BD59-A6C34878D82A}">
                    <a16:rowId xmlns="" xmlns:a16="http://schemas.microsoft.com/office/drawing/2014/main" val="270751371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187247437"/>
              </p:ext>
            </p:extLst>
          </p:nvPr>
        </p:nvGraphicFramePr>
        <p:xfrm>
          <a:off x="6108700" y="3709797"/>
          <a:ext cx="2616200" cy="1514203"/>
        </p:xfrm>
        <a:graphic>
          <a:graphicData uri="http://schemas.openxmlformats.org/drawingml/2006/table">
            <a:tbl>
              <a:tblPr>
                <a:tableStyleId>{5C22544A-7EE6-4342-B048-85BDC9FD1C3A}</a:tableStyleId>
              </a:tblPr>
              <a:tblGrid>
                <a:gridCol w="2616200">
                  <a:extLst>
                    <a:ext uri="{9D8B030D-6E8A-4147-A177-3AD203B41FA5}">
                      <a16:colId xmlns="" xmlns:a16="http://schemas.microsoft.com/office/drawing/2014/main" val="2477747419"/>
                    </a:ext>
                  </a:extLst>
                </a:gridCol>
              </a:tblGrid>
              <a:tr h="923925">
                <a:tc>
                  <a:txBody>
                    <a:bodyPr/>
                    <a:lstStyle/>
                    <a:p>
                      <a:pPr algn="l" fontAlgn="b"/>
                      <a:r>
                        <a:rPr lang="en-AU" sz="1600" u="none" strike="noStrike" dirty="0">
                          <a:effectLst/>
                        </a:rPr>
                        <a:t>It's challenge, but not impossible. You just need to put your mind to it, and so it can be done, take me for example, no clue when I started the unit, but now can code so much.</a:t>
                      </a:r>
                      <a:endParaRPr lang="en-AU" sz="1600" b="0" i="0" u="none" strike="noStrike" dirty="0">
                        <a:solidFill>
                          <a:srgbClr val="000000"/>
                        </a:solidFill>
                        <a:effectLst/>
                        <a:latin typeface="Calibri" panose="020F0502020204030204" pitchFamily="34" charset="0"/>
                      </a:endParaRPr>
                    </a:p>
                  </a:txBody>
                  <a:tcPr marL="5443" marR="5443" marT="5443" anchor="b"/>
                </a:tc>
                <a:extLst>
                  <a:ext uri="{0D108BD9-81ED-4DB2-BD59-A6C34878D82A}">
                    <a16:rowId xmlns="" xmlns:a16="http://schemas.microsoft.com/office/drawing/2014/main" val="96082103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46908210"/>
              </p:ext>
            </p:extLst>
          </p:nvPr>
        </p:nvGraphicFramePr>
        <p:xfrm>
          <a:off x="8864600" y="3003885"/>
          <a:ext cx="2616200" cy="1026523"/>
        </p:xfrm>
        <a:graphic>
          <a:graphicData uri="http://schemas.openxmlformats.org/drawingml/2006/table">
            <a:tbl>
              <a:tblPr>
                <a:tableStyleId>{5C22544A-7EE6-4342-B048-85BDC9FD1C3A}</a:tableStyleId>
              </a:tblPr>
              <a:tblGrid>
                <a:gridCol w="2616200">
                  <a:extLst>
                    <a:ext uri="{9D8B030D-6E8A-4147-A177-3AD203B41FA5}">
                      <a16:colId xmlns="" xmlns:a16="http://schemas.microsoft.com/office/drawing/2014/main" val="1908648074"/>
                    </a:ext>
                  </a:extLst>
                </a:gridCol>
              </a:tblGrid>
              <a:tr h="554083">
                <a:tc>
                  <a:txBody>
                    <a:bodyPr/>
                    <a:lstStyle/>
                    <a:p>
                      <a:pPr algn="l" fontAlgn="b"/>
                      <a:r>
                        <a:rPr lang="en-AU" sz="1600" u="none" strike="noStrike" dirty="0">
                          <a:effectLst/>
                        </a:rPr>
                        <a:t>Take the small things seriously like the 1% of quizzes and workshop as they add up from day 1.</a:t>
                      </a:r>
                      <a:endParaRPr lang="en-AU" sz="1600" b="0" i="0" u="none" strike="noStrike" dirty="0">
                        <a:solidFill>
                          <a:srgbClr val="000000"/>
                        </a:solidFill>
                        <a:effectLst/>
                        <a:latin typeface="Calibri" panose="020F0502020204030204" pitchFamily="34" charset="0"/>
                      </a:endParaRPr>
                    </a:p>
                  </a:txBody>
                  <a:tcPr marL="5443" marR="5443" marT="5443" anchor="b"/>
                </a:tc>
                <a:extLst>
                  <a:ext uri="{0D108BD9-81ED-4DB2-BD59-A6C34878D82A}">
                    <a16:rowId xmlns="" xmlns:a16="http://schemas.microsoft.com/office/drawing/2014/main" val="240670284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381994863"/>
              </p:ext>
            </p:extLst>
          </p:nvPr>
        </p:nvGraphicFramePr>
        <p:xfrm>
          <a:off x="9169400" y="4320864"/>
          <a:ext cx="2616200" cy="1270363"/>
        </p:xfrm>
        <a:graphic>
          <a:graphicData uri="http://schemas.openxmlformats.org/drawingml/2006/table">
            <a:tbl>
              <a:tblPr>
                <a:tableStyleId>{5C22544A-7EE6-4342-B048-85BDC9FD1C3A}</a:tableStyleId>
              </a:tblPr>
              <a:tblGrid>
                <a:gridCol w="2616200">
                  <a:extLst>
                    <a:ext uri="{9D8B030D-6E8A-4147-A177-3AD203B41FA5}">
                      <a16:colId xmlns="" xmlns:a16="http://schemas.microsoft.com/office/drawing/2014/main" val="3600286937"/>
                    </a:ext>
                  </a:extLst>
                </a:gridCol>
              </a:tblGrid>
              <a:tr h="742950">
                <a:tc>
                  <a:txBody>
                    <a:bodyPr/>
                    <a:lstStyle/>
                    <a:p>
                      <a:pPr algn="l" fontAlgn="b"/>
                      <a:r>
                        <a:rPr lang="en-AU" sz="1600" u="none" strike="noStrike" dirty="0">
                          <a:effectLst/>
                        </a:rPr>
                        <a:t>the first lectures may seem hard but keep up with the practical work and it will all make sense at the end.. it seems harder than it actually is</a:t>
                      </a:r>
                      <a:endParaRPr lang="en-AU" sz="1600" b="0" i="0" u="none" strike="noStrike" dirty="0">
                        <a:solidFill>
                          <a:srgbClr val="000000"/>
                        </a:solidFill>
                        <a:effectLst/>
                        <a:latin typeface="Calibri" panose="020F0502020204030204" pitchFamily="34" charset="0"/>
                      </a:endParaRPr>
                    </a:p>
                  </a:txBody>
                  <a:tcPr marL="5443" marR="5443" marT="5443" anchor="b"/>
                </a:tc>
                <a:extLst>
                  <a:ext uri="{0D108BD9-81ED-4DB2-BD59-A6C34878D82A}">
                    <a16:rowId xmlns="" xmlns:a16="http://schemas.microsoft.com/office/drawing/2014/main" val="2820790276"/>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082930528"/>
              </p:ext>
            </p:extLst>
          </p:nvPr>
        </p:nvGraphicFramePr>
        <p:xfrm>
          <a:off x="1930400" y="5483711"/>
          <a:ext cx="2616200" cy="1514203"/>
        </p:xfrm>
        <a:graphic>
          <a:graphicData uri="http://schemas.openxmlformats.org/drawingml/2006/table">
            <a:tbl>
              <a:tblPr>
                <a:tableStyleId>{5C22544A-7EE6-4342-B048-85BDC9FD1C3A}</a:tableStyleId>
              </a:tblPr>
              <a:tblGrid>
                <a:gridCol w="2616200">
                  <a:extLst>
                    <a:ext uri="{9D8B030D-6E8A-4147-A177-3AD203B41FA5}">
                      <a16:colId xmlns="" xmlns:a16="http://schemas.microsoft.com/office/drawing/2014/main" val="67248908"/>
                    </a:ext>
                  </a:extLst>
                </a:gridCol>
              </a:tblGrid>
              <a:tr h="742950">
                <a:tc>
                  <a:txBody>
                    <a:bodyPr/>
                    <a:lstStyle/>
                    <a:p>
                      <a:pPr algn="l" fontAlgn="b"/>
                      <a:r>
                        <a:rPr lang="en-AU" sz="1600" u="none" strike="noStrike" dirty="0">
                          <a:effectLst/>
                        </a:rPr>
                        <a:t>Try doing the workshop tasks or at least some of them before you go to the workshop. You'll get a lot more out of the workshop if you have difficulty.</a:t>
                      </a:r>
                      <a:endParaRPr lang="en-AU" sz="1600" b="0" i="0" u="none" strike="noStrike" dirty="0">
                        <a:solidFill>
                          <a:srgbClr val="000000"/>
                        </a:solidFill>
                        <a:effectLst/>
                        <a:latin typeface="Calibri" panose="020F0502020204030204" pitchFamily="34" charset="0"/>
                      </a:endParaRPr>
                    </a:p>
                  </a:txBody>
                  <a:tcPr marL="5443" marR="5443" marT="5443" anchor="b"/>
                </a:tc>
                <a:extLst>
                  <a:ext uri="{0D108BD9-81ED-4DB2-BD59-A6C34878D82A}">
                    <a16:rowId xmlns="" xmlns:a16="http://schemas.microsoft.com/office/drawing/2014/main" val="353056708"/>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922100951"/>
              </p:ext>
            </p:extLst>
          </p:nvPr>
        </p:nvGraphicFramePr>
        <p:xfrm>
          <a:off x="5486400" y="5533375"/>
          <a:ext cx="2616200" cy="3708762"/>
        </p:xfrm>
        <a:graphic>
          <a:graphicData uri="http://schemas.openxmlformats.org/drawingml/2006/table">
            <a:tbl>
              <a:tblPr>
                <a:tableStyleId>{5C22544A-7EE6-4342-B048-85BDC9FD1C3A}</a:tableStyleId>
              </a:tblPr>
              <a:tblGrid>
                <a:gridCol w="2616200">
                  <a:extLst>
                    <a:ext uri="{9D8B030D-6E8A-4147-A177-3AD203B41FA5}">
                      <a16:colId xmlns="" xmlns:a16="http://schemas.microsoft.com/office/drawing/2014/main" val="2947152532"/>
                    </a:ext>
                  </a:extLst>
                </a:gridCol>
              </a:tblGrid>
              <a:tr h="2038350">
                <a:tc>
                  <a:txBody>
                    <a:bodyPr/>
                    <a:lstStyle/>
                    <a:p>
                      <a:pPr algn="l" fontAlgn="b"/>
                      <a:r>
                        <a:rPr lang="en-AU" sz="1600" u="none" strike="noStrike" dirty="0">
                          <a:effectLst/>
                        </a:rPr>
                        <a:t>- Keep on top of readings, tutorial work and workshop tasks. - Reattempt workshops and implement new knowledge (especially after learning about functions and recursion). - Never let misconceptions build up, because there are a lot of interconnected concepts in this unit. This can mean if you don't understand one thing, these misunderstandings could potentially amplify with each week. - Bookmark Python Tutor - it is excellent!</a:t>
                      </a:r>
                      <a:endParaRPr lang="en-AU" sz="1600" b="0" i="0" u="none" strike="noStrike" dirty="0">
                        <a:solidFill>
                          <a:srgbClr val="000000"/>
                        </a:solidFill>
                        <a:effectLst/>
                        <a:latin typeface="Calibri" panose="020F0502020204030204" pitchFamily="34" charset="0"/>
                      </a:endParaRPr>
                    </a:p>
                  </a:txBody>
                  <a:tcPr marL="5443" marR="5443" marT="5443" anchor="b"/>
                </a:tc>
                <a:extLst>
                  <a:ext uri="{0D108BD9-81ED-4DB2-BD59-A6C34878D82A}">
                    <a16:rowId xmlns="" xmlns:a16="http://schemas.microsoft.com/office/drawing/2014/main" val="3756873555"/>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84562173"/>
              </p:ext>
            </p:extLst>
          </p:nvPr>
        </p:nvGraphicFramePr>
        <p:xfrm>
          <a:off x="8864600" y="5927897"/>
          <a:ext cx="2616200" cy="1758043"/>
        </p:xfrm>
        <a:graphic>
          <a:graphicData uri="http://schemas.openxmlformats.org/drawingml/2006/table">
            <a:tbl>
              <a:tblPr>
                <a:tableStyleId>{5C22544A-7EE6-4342-B048-85BDC9FD1C3A}</a:tableStyleId>
              </a:tblPr>
              <a:tblGrid>
                <a:gridCol w="2616200">
                  <a:extLst>
                    <a:ext uri="{9D8B030D-6E8A-4147-A177-3AD203B41FA5}">
                      <a16:colId xmlns="" xmlns:a16="http://schemas.microsoft.com/office/drawing/2014/main" val="2611155261"/>
                    </a:ext>
                  </a:extLst>
                </a:gridCol>
              </a:tblGrid>
              <a:tr h="923925">
                <a:tc>
                  <a:txBody>
                    <a:bodyPr/>
                    <a:lstStyle/>
                    <a:p>
                      <a:pPr algn="l" fontAlgn="b"/>
                      <a:r>
                        <a:rPr lang="en-AU" sz="1600" u="none" strike="noStrike" dirty="0">
                          <a:effectLst/>
                        </a:rPr>
                        <a:t>Focus on understanding the approaches to problem solving, such how sorting algorithms are broken down. This is much more beneficial than just memorising lines of pseudocode or python.</a:t>
                      </a:r>
                      <a:endParaRPr lang="en-AU" sz="1600" b="0" i="0" u="none" strike="noStrike" dirty="0">
                        <a:solidFill>
                          <a:srgbClr val="000000"/>
                        </a:solidFill>
                        <a:effectLst/>
                        <a:latin typeface="Calibri" panose="020F0502020204030204" pitchFamily="34" charset="0"/>
                      </a:endParaRPr>
                    </a:p>
                  </a:txBody>
                  <a:tcPr marL="5443" marR="5443" marT="5443" anchor="b"/>
                </a:tc>
                <a:extLst>
                  <a:ext uri="{0D108BD9-81ED-4DB2-BD59-A6C34878D82A}">
                    <a16:rowId xmlns="" xmlns:a16="http://schemas.microsoft.com/office/drawing/2014/main" val="204983786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521912118"/>
              </p:ext>
            </p:extLst>
          </p:nvPr>
        </p:nvGraphicFramePr>
        <p:xfrm>
          <a:off x="8864600" y="1199226"/>
          <a:ext cx="2616200" cy="1514203"/>
        </p:xfrm>
        <a:graphic>
          <a:graphicData uri="http://schemas.openxmlformats.org/drawingml/2006/table">
            <a:tbl>
              <a:tblPr>
                <a:tableStyleId>{5C22544A-7EE6-4342-B048-85BDC9FD1C3A}</a:tableStyleId>
              </a:tblPr>
              <a:tblGrid>
                <a:gridCol w="2616200">
                  <a:extLst>
                    <a:ext uri="{9D8B030D-6E8A-4147-A177-3AD203B41FA5}">
                      <a16:colId xmlns="" xmlns:a16="http://schemas.microsoft.com/office/drawing/2014/main" val="1954869032"/>
                    </a:ext>
                  </a:extLst>
                </a:gridCol>
              </a:tblGrid>
              <a:tr h="742950">
                <a:tc>
                  <a:txBody>
                    <a:bodyPr/>
                    <a:lstStyle/>
                    <a:p>
                      <a:pPr algn="l" fontAlgn="b"/>
                      <a:r>
                        <a:rPr lang="en-AU" sz="1600" u="none" strike="noStrike" dirty="0">
                          <a:effectLst/>
                        </a:rPr>
                        <a:t>Go over the lecture slides after each lecture &amp; write some short notes on the concepts. &amp; re-visit workshop tasks so that you don't forget how to do certain things.</a:t>
                      </a:r>
                      <a:endParaRPr lang="en-AU" sz="1600" b="0" i="0" u="none" strike="noStrike" dirty="0">
                        <a:solidFill>
                          <a:srgbClr val="000000"/>
                        </a:solidFill>
                        <a:effectLst/>
                        <a:latin typeface="Calibri" panose="020F0502020204030204" pitchFamily="34" charset="0"/>
                      </a:endParaRPr>
                    </a:p>
                  </a:txBody>
                  <a:tcPr marL="5443" marR="5443" marT="5443" anchor="b"/>
                </a:tc>
                <a:extLst>
                  <a:ext uri="{0D108BD9-81ED-4DB2-BD59-A6C34878D82A}">
                    <a16:rowId xmlns="" xmlns:a16="http://schemas.microsoft.com/office/drawing/2014/main" val="123920999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847312568"/>
              </p:ext>
            </p:extLst>
          </p:nvPr>
        </p:nvGraphicFramePr>
        <p:xfrm>
          <a:off x="1737659" y="2557288"/>
          <a:ext cx="2616200" cy="1026523"/>
        </p:xfrm>
        <a:graphic>
          <a:graphicData uri="http://schemas.openxmlformats.org/drawingml/2006/table">
            <a:tbl>
              <a:tblPr>
                <a:tableStyleId>{5C22544A-7EE6-4342-B048-85BDC9FD1C3A}</a:tableStyleId>
              </a:tblPr>
              <a:tblGrid>
                <a:gridCol w="2616200">
                  <a:extLst>
                    <a:ext uri="{9D8B030D-6E8A-4147-A177-3AD203B41FA5}">
                      <a16:colId xmlns="" xmlns:a16="http://schemas.microsoft.com/office/drawing/2014/main" val="2182241230"/>
                    </a:ext>
                  </a:extLst>
                </a:gridCol>
              </a:tblGrid>
              <a:tr h="554083">
                <a:tc>
                  <a:txBody>
                    <a:bodyPr/>
                    <a:lstStyle/>
                    <a:p>
                      <a:pPr algn="l" fontAlgn="b"/>
                      <a:r>
                        <a:rPr lang="en-AU" sz="1600" u="none" strike="noStrike" dirty="0">
                          <a:effectLst/>
                        </a:rPr>
                        <a:t>Seek help if you are having trouble with the coding part (from consultations, other students, past students etc.)</a:t>
                      </a:r>
                      <a:endParaRPr lang="en-AU" sz="1600" b="0" i="0" u="none" strike="noStrike" dirty="0">
                        <a:solidFill>
                          <a:srgbClr val="000000"/>
                        </a:solidFill>
                        <a:effectLst/>
                        <a:latin typeface="Calibri" panose="020F0502020204030204" pitchFamily="34" charset="0"/>
                      </a:endParaRPr>
                    </a:p>
                  </a:txBody>
                  <a:tcPr marL="5443" marR="5443" marT="5443" anchor="b"/>
                </a:tc>
                <a:extLst>
                  <a:ext uri="{0D108BD9-81ED-4DB2-BD59-A6C34878D82A}">
                    <a16:rowId xmlns="" xmlns:a16="http://schemas.microsoft.com/office/drawing/2014/main" val="867581993"/>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611107060"/>
              </p:ext>
            </p:extLst>
          </p:nvPr>
        </p:nvGraphicFramePr>
        <p:xfrm>
          <a:off x="1930400" y="7344077"/>
          <a:ext cx="2616200" cy="1270363"/>
        </p:xfrm>
        <a:graphic>
          <a:graphicData uri="http://schemas.openxmlformats.org/drawingml/2006/table">
            <a:tbl>
              <a:tblPr>
                <a:tableStyleId>{5C22544A-7EE6-4342-B048-85BDC9FD1C3A}</a:tableStyleId>
              </a:tblPr>
              <a:tblGrid>
                <a:gridCol w="2616200">
                  <a:extLst>
                    <a:ext uri="{9D8B030D-6E8A-4147-A177-3AD203B41FA5}">
                      <a16:colId xmlns="" xmlns:a16="http://schemas.microsoft.com/office/drawing/2014/main" val="2377793411"/>
                    </a:ext>
                  </a:extLst>
                </a:gridCol>
              </a:tblGrid>
              <a:tr h="742950">
                <a:tc>
                  <a:txBody>
                    <a:bodyPr/>
                    <a:lstStyle/>
                    <a:p>
                      <a:pPr algn="l" fontAlgn="b"/>
                      <a:r>
                        <a:rPr lang="en-AU" sz="1600" u="none" strike="noStrike" dirty="0">
                          <a:effectLst/>
                        </a:rPr>
                        <a:t>To use sites like </a:t>
                      </a:r>
                      <a:r>
                        <a:rPr lang="en-AU" sz="1600" u="none" strike="noStrike" dirty="0" err="1">
                          <a:effectLst/>
                        </a:rPr>
                        <a:t>codeacademy</a:t>
                      </a:r>
                      <a:r>
                        <a:rPr lang="en-AU" sz="1600" u="none" strike="noStrike" dirty="0">
                          <a:effectLst/>
                        </a:rPr>
                        <a:t> even before the semester starts to get used to the syntax and get a head start on the language.</a:t>
                      </a:r>
                      <a:endParaRPr lang="en-AU" sz="1600" b="0" i="0" u="none" strike="noStrike" dirty="0">
                        <a:solidFill>
                          <a:srgbClr val="000000"/>
                        </a:solidFill>
                        <a:effectLst/>
                        <a:latin typeface="Calibri" panose="020F0502020204030204" pitchFamily="34" charset="0"/>
                      </a:endParaRPr>
                    </a:p>
                  </a:txBody>
                  <a:tcPr marL="5443" marR="5443" marT="5443" anchor="b"/>
                </a:tc>
                <a:extLst>
                  <a:ext uri="{0D108BD9-81ED-4DB2-BD59-A6C34878D82A}">
                    <a16:rowId xmlns="" xmlns:a16="http://schemas.microsoft.com/office/drawing/2014/main" val="2042516921"/>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961489172"/>
              </p:ext>
            </p:extLst>
          </p:nvPr>
        </p:nvGraphicFramePr>
        <p:xfrm>
          <a:off x="4978400" y="3044968"/>
          <a:ext cx="3452906" cy="295003"/>
        </p:xfrm>
        <a:graphic>
          <a:graphicData uri="http://schemas.openxmlformats.org/drawingml/2006/table">
            <a:tbl>
              <a:tblPr>
                <a:tableStyleId>{5C22544A-7EE6-4342-B048-85BDC9FD1C3A}</a:tableStyleId>
              </a:tblPr>
              <a:tblGrid>
                <a:gridCol w="3452906">
                  <a:extLst>
                    <a:ext uri="{9D8B030D-6E8A-4147-A177-3AD203B41FA5}">
                      <a16:colId xmlns="" xmlns:a16="http://schemas.microsoft.com/office/drawing/2014/main" val="1803043882"/>
                    </a:ext>
                  </a:extLst>
                </a:gridCol>
              </a:tblGrid>
              <a:tr h="218803">
                <a:tc>
                  <a:txBody>
                    <a:bodyPr/>
                    <a:lstStyle/>
                    <a:p>
                      <a:pPr algn="l" fontAlgn="b"/>
                      <a:r>
                        <a:rPr lang="en-AU" sz="1600" u="none" strike="noStrike" dirty="0">
                          <a:effectLst/>
                        </a:rPr>
                        <a:t>Be prepared to do a lot of self study.</a:t>
                      </a:r>
                      <a:endParaRPr lang="en-AU" sz="1600" b="0" i="0" u="none" strike="noStrike" dirty="0">
                        <a:solidFill>
                          <a:srgbClr val="000000"/>
                        </a:solidFill>
                        <a:effectLst/>
                        <a:latin typeface="Calibri" panose="020F0502020204030204" pitchFamily="34" charset="0"/>
                      </a:endParaRPr>
                    </a:p>
                  </a:txBody>
                  <a:tcPr marL="5443" marR="5443" marT="5443" anchor="b"/>
                </a:tc>
                <a:extLst>
                  <a:ext uri="{0D108BD9-81ED-4DB2-BD59-A6C34878D82A}">
                    <a16:rowId xmlns="" xmlns:a16="http://schemas.microsoft.com/office/drawing/2014/main" val="108374819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721381917"/>
              </p:ext>
            </p:extLst>
          </p:nvPr>
        </p:nvGraphicFramePr>
        <p:xfrm>
          <a:off x="8894482" y="8411242"/>
          <a:ext cx="2616200" cy="782683"/>
        </p:xfrm>
        <a:graphic>
          <a:graphicData uri="http://schemas.openxmlformats.org/drawingml/2006/table">
            <a:tbl>
              <a:tblPr>
                <a:tableStyleId>{5C22544A-7EE6-4342-B048-85BDC9FD1C3A}</a:tableStyleId>
              </a:tblPr>
              <a:tblGrid>
                <a:gridCol w="2616200">
                  <a:extLst>
                    <a:ext uri="{9D8B030D-6E8A-4147-A177-3AD203B41FA5}">
                      <a16:colId xmlns="" xmlns:a16="http://schemas.microsoft.com/office/drawing/2014/main" val="16821271"/>
                    </a:ext>
                  </a:extLst>
                </a:gridCol>
              </a:tblGrid>
              <a:tr h="552450">
                <a:tc>
                  <a:txBody>
                    <a:bodyPr/>
                    <a:lstStyle/>
                    <a:p>
                      <a:pPr algn="l" fontAlgn="b"/>
                      <a:r>
                        <a:rPr lang="en-AU" sz="1600" u="none" strike="noStrike" dirty="0">
                          <a:effectLst/>
                        </a:rPr>
                        <a:t>Make friends with someone who has coding experience or form a weekly study group.</a:t>
                      </a:r>
                      <a:endParaRPr lang="en-AU" sz="1600" b="0" i="0" u="none" strike="noStrike" dirty="0">
                        <a:solidFill>
                          <a:srgbClr val="000000"/>
                        </a:solidFill>
                        <a:effectLst/>
                        <a:latin typeface="Calibri" panose="020F0502020204030204" pitchFamily="34" charset="0"/>
                      </a:endParaRPr>
                    </a:p>
                  </a:txBody>
                  <a:tcPr marL="5443" marR="5443" marT="5443" anchor="b"/>
                </a:tc>
                <a:extLst>
                  <a:ext uri="{0D108BD9-81ED-4DB2-BD59-A6C34878D82A}">
                    <a16:rowId xmlns="" xmlns:a16="http://schemas.microsoft.com/office/drawing/2014/main" val="2532803772"/>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930681813"/>
              </p:ext>
            </p:extLst>
          </p:nvPr>
        </p:nvGraphicFramePr>
        <p:xfrm>
          <a:off x="1460500" y="4022377"/>
          <a:ext cx="4432300" cy="782683"/>
        </p:xfrm>
        <a:graphic>
          <a:graphicData uri="http://schemas.openxmlformats.org/drawingml/2006/table">
            <a:tbl>
              <a:tblPr>
                <a:tableStyleId>{5C22544A-7EE6-4342-B048-85BDC9FD1C3A}</a:tableStyleId>
              </a:tblPr>
              <a:tblGrid>
                <a:gridCol w="4432300">
                  <a:extLst>
                    <a:ext uri="{9D8B030D-6E8A-4147-A177-3AD203B41FA5}">
                      <a16:colId xmlns="" xmlns:a16="http://schemas.microsoft.com/office/drawing/2014/main" val="992198408"/>
                    </a:ext>
                  </a:extLst>
                </a:gridCol>
              </a:tblGrid>
              <a:tr h="742950">
                <a:tc>
                  <a:txBody>
                    <a:bodyPr/>
                    <a:lstStyle/>
                    <a:p>
                      <a:pPr algn="l" fontAlgn="b"/>
                      <a:r>
                        <a:rPr lang="en-AU" sz="1600" u="none" strike="noStrike" dirty="0">
                          <a:effectLst/>
                        </a:rPr>
                        <a:t>Be smart and attend all the lectures (which I didn't), the tutorials and workshops will be so much easier. And go to the consultations if you don't understand!!</a:t>
                      </a:r>
                      <a:endParaRPr lang="en-AU" sz="1600" b="0" i="0" u="none" strike="noStrike" dirty="0">
                        <a:solidFill>
                          <a:srgbClr val="000000"/>
                        </a:solidFill>
                        <a:effectLst/>
                        <a:latin typeface="Calibri" panose="020F0502020204030204" pitchFamily="34" charset="0"/>
                      </a:endParaRPr>
                    </a:p>
                  </a:txBody>
                  <a:tcPr marL="5443" marR="5443" marT="5443" anchor="b"/>
                </a:tc>
                <a:extLst>
                  <a:ext uri="{0D108BD9-81ED-4DB2-BD59-A6C34878D82A}">
                    <a16:rowId xmlns="" xmlns:a16="http://schemas.microsoft.com/office/drawing/2014/main" val="3465777029"/>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455433933"/>
              </p:ext>
            </p:extLst>
          </p:nvPr>
        </p:nvGraphicFramePr>
        <p:xfrm>
          <a:off x="1930400" y="8680663"/>
          <a:ext cx="2616200" cy="1026523"/>
        </p:xfrm>
        <a:graphic>
          <a:graphicData uri="http://schemas.openxmlformats.org/drawingml/2006/table">
            <a:tbl>
              <a:tblPr>
                <a:tableStyleId>{5C22544A-7EE6-4342-B048-85BDC9FD1C3A}</a:tableStyleId>
              </a:tblPr>
              <a:tblGrid>
                <a:gridCol w="2616200">
                  <a:extLst>
                    <a:ext uri="{9D8B030D-6E8A-4147-A177-3AD203B41FA5}">
                      <a16:colId xmlns="" xmlns:a16="http://schemas.microsoft.com/office/drawing/2014/main" val="2377793411"/>
                    </a:ext>
                  </a:extLst>
                </a:gridCol>
              </a:tblGrid>
              <a:tr h="742950">
                <a:tc>
                  <a:txBody>
                    <a:bodyPr/>
                    <a:lstStyle/>
                    <a:p>
                      <a:pPr algn="l" fontAlgn="b"/>
                      <a:r>
                        <a:rPr kumimoji="0" lang="en-US" sz="1600" b="0" i="0" kern="1200" dirty="0">
                          <a:solidFill>
                            <a:schemeClr val="dk1"/>
                          </a:solidFill>
                          <a:effectLst/>
                          <a:latin typeface="+mn-lt"/>
                          <a:ea typeface="+mn-ea"/>
                          <a:cs typeface="+mn-cs"/>
                        </a:rPr>
                        <a:t>Start the assignment early. Have a look at the labs before your scheduled lab time. And do the presentation.</a:t>
                      </a:r>
                      <a:endParaRPr lang="en-AU" sz="1600" b="0" i="0" u="none" strike="noStrike" dirty="0">
                        <a:solidFill>
                          <a:srgbClr val="000000"/>
                        </a:solidFill>
                        <a:effectLst/>
                        <a:latin typeface="Calibri" panose="020F0502020204030204" pitchFamily="34" charset="0"/>
                      </a:endParaRPr>
                    </a:p>
                  </a:txBody>
                  <a:tcPr marL="5443" marR="5443" marT="5443" anchor="b"/>
                </a:tc>
                <a:extLst>
                  <a:ext uri="{0D108BD9-81ED-4DB2-BD59-A6C34878D82A}">
                    <a16:rowId xmlns="" xmlns:a16="http://schemas.microsoft.com/office/drawing/2014/main" val="2042516921"/>
                  </a:ext>
                </a:extLst>
              </a:tr>
            </a:tbl>
          </a:graphicData>
        </a:graphic>
      </p:graphicFrame>
      <p:pic>
        <p:nvPicPr>
          <p:cNvPr id="20" name="Content Placeholder 9" descr="A person wearing a suit and tie talking on a cell phone&#10;&#10;Description generated with high confidence">
            <a:extLst>
              <a:ext uri="{FF2B5EF4-FFF2-40B4-BE49-F238E27FC236}">
                <a16:creationId xmlns:a16="http://schemas.microsoft.com/office/drawing/2014/main" xmlns="" id="{98AA566E-1C47-49E0-96BC-521DF6D35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405033" y="5334000"/>
            <a:ext cx="7107435" cy="3997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85312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p:txBody>
          <a:bodyPr rIns="50797"/>
          <a:lstStyle/>
          <a:p>
            <a:pPr eaLnBrk="1" hangingPunct="1"/>
            <a:r>
              <a:rPr lang="en-US">
                <a:effectLst>
                  <a:outerShdw blurRad="38100" dist="38100" dir="2700000" algn="tl">
                    <a:srgbClr val="C0C0C0"/>
                  </a:outerShdw>
                </a:effectLst>
              </a:rPr>
              <a:t>Submission of Assignments</a:t>
            </a:r>
          </a:p>
        </p:txBody>
      </p:sp>
      <p:sp>
        <p:nvSpPr>
          <p:cNvPr id="28674" name="Rectangle 2"/>
          <p:cNvSpPr>
            <a:spLocks noGrp="1" noChangeArrowheads="1"/>
          </p:cNvSpPr>
          <p:nvPr>
            <p:ph idx="1"/>
          </p:nvPr>
        </p:nvSpPr>
        <p:spPr>
          <a:xfrm>
            <a:off x="1549401" y="2324101"/>
            <a:ext cx="11099800" cy="7429500"/>
          </a:xfrm>
        </p:spPr>
        <p:txBody>
          <a:bodyPr rIns="50797"/>
          <a:lstStyle/>
          <a:p>
            <a:pPr eaLnBrk="1" hangingPunct="1"/>
            <a:r>
              <a:rPr lang="en-US" sz="3600" dirty="0">
                <a:solidFill>
                  <a:srgbClr val="4D4D4D"/>
                </a:solidFill>
                <a:latin typeface="Arial Black" pitchFamily="34" charset="0"/>
                <a:sym typeface="Geneva" pitchFamily="-84" charset="0"/>
              </a:rPr>
              <a:t>Submission details will be specified on each assignment/laboratory sheet</a:t>
            </a:r>
          </a:p>
          <a:p>
            <a:pPr lvl="1" eaLnBrk="1" hangingPunct="1"/>
            <a:r>
              <a:rPr lang="en-US" sz="2800" dirty="0">
                <a:solidFill>
                  <a:srgbClr val="4D4D4D"/>
                </a:solidFill>
                <a:sym typeface="Geneva" pitchFamily="-84" charset="0"/>
              </a:rPr>
              <a:t>You will submit your assignments to Moodle.</a:t>
            </a:r>
          </a:p>
          <a:p>
            <a:pPr lvl="1" eaLnBrk="1" hangingPunct="1"/>
            <a:r>
              <a:rPr lang="en-US" sz="2800" dirty="0">
                <a:solidFill>
                  <a:srgbClr val="4D4D4D"/>
                </a:solidFill>
                <a:sym typeface="Geneva" pitchFamily="-84" charset="0"/>
              </a:rPr>
              <a:t>Whenever you submit an assignment you must complete an assignment submission form. </a:t>
            </a:r>
          </a:p>
          <a:p>
            <a:pPr lvl="1" eaLnBrk="1" hangingPunct="1"/>
            <a:r>
              <a:rPr lang="en-US" sz="2800" dirty="0">
                <a:solidFill>
                  <a:srgbClr val="4D4D4D"/>
                </a:solidFill>
                <a:sym typeface="Geneva" pitchFamily="-84" charset="0"/>
              </a:rPr>
              <a:t>Late submission will have 5% off the total assignment marks per day (including weekends).  </a:t>
            </a:r>
          </a:p>
          <a:p>
            <a:pPr lvl="1" eaLnBrk="1" hangingPunct="1"/>
            <a:r>
              <a:rPr lang="en-US" sz="2800" dirty="0">
                <a:solidFill>
                  <a:srgbClr val="4D4D4D"/>
                </a:solidFill>
                <a:sym typeface="Geneva" pitchFamily="-84" charset="0"/>
              </a:rPr>
              <a:t>Assignments submitted 7 days after the due date will normally not be accepted.</a:t>
            </a:r>
          </a:p>
          <a:p>
            <a:pPr eaLnBrk="1" hangingPunct="1"/>
            <a:r>
              <a:rPr lang="en-US" sz="4000" dirty="0">
                <a:solidFill>
                  <a:srgbClr val="4D4D4D"/>
                </a:solidFill>
                <a:latin typeface="Arial Black" pitchFamily="34" charset="0"/>
                <a:sym typeface="Geneva" pitchFamily="-84" charset="0"/>
              </a:rPr>
              <a:t> </a:t>
            </a:r>
            <a:r>
              <a:rPr lang="en-US" sz="3600" dirty="0">
                <a:solidFill>
                  <a:srgbClr val="4D4D4D"/>
                </a:solidFill>
                <a:latin typeface="Arial Black" pitchFamily="34" charset="0"/>
                <a:sym typeface="Geneva" pitchFamily="-84" charset="0"/>
              </a:rPr>
              <a:t>Extensions</a:t>
            </a:r>
          </a:p>
          <a:p>
            <a:pPr lvl="1" eaLnBrk="1" hangingPunct="1"/>
            <a:r>
              <a:rPr lang="en-US" sz="2800" dirty="0">
                <a:solidFill>
                  <a:srgbClr val="4D4D4D"/>
                </a:solidFill>
                <a:sym typeface="Geneva" pitchFamily="-84" charset="0"/>
              </a:rPr>
              <a:t>Not normally given.</a:t>
            </a:r>
          </a:p>
          <a:p>
            <a:pPr lvl="1" eaLnBrk="1" hangingPunct="1"/>
            <a:r>
              <a:rPr lang="en-US" sz="2800" dirty="0">
                <a:solidFill>
                  <a:srgbClr val="4D4D4D"/>
                </a:solidFill>
                <a:sym typeface="Geneva" pitchFamily="-84" charset="0"/>
              </a:rPr>
              <a:t>Genuine and compelling reasons only.</a:t>
            </a:r>
          </a:p>
          <a:p>
            <a:pPr lvl="1" eaLnBrk="1" hangingPunct="1"/>
            <a:r>
              <a:rPr lang="en-US" sz="2800" dirty="0">
                <a:solidFill>
                  <a:srgbClr val="4D4D4D"/>
                </a:solidFill>
                <a:sym typeface="Geneva" pitchFamily="-84" charset="0"/>
              </a:rPr>
              <a:t>Supporting documentations are needed BEFORE any consideration would be given.</a:t>
            </a:r>
          </a:p>
        </p:txBody>
      </p:sp>
      <p:sp>
        <p:nvSpPr>
          <p:cNvPr id="4" name="Slide Number Placeholder 5"/>
          <p:cNvSpPr>
            <a:spLocks noGrp="1"/>
          </p:cNvSpPr>
          <p:nvPr>
            <p:ph type="sldNum" sz="quarter" idx="12"/>
          </p:nvPr>
        </p:nvSpPr>
        <p:spPr/>
        <p:txBody>
          <a:bodyPr/>
          <a:lstStyle>
            <a:lvl1pPr eaLnBrk="0" hangingPunct="0">
              <a:defRPr sz="4300">
                <a:solidFill>
                  <a:srgbClr val="000000"/>
                </a:solidFill>
                <a:latin typeface="Helvetica Neue Light" pitchFamily="-84" charset="0"/>
                <a:ea typeface="ヒラギノ角ゴ ProN W3" pitchFamily="-84" charset="-128"/>
                <a:sym typeface="Helvetica Neue Light" pitchFamily="-84" charset="0"/>
              </a:defRPr>
            </a:lvl1pPr>
            <a:lvl2pPr marL="742912" indent="-285736" eaLnBrk="0" hangingPunct="0">
              <a:defRPr sz="4300">
                <a:solidFill>
                  <a:srgbClr val="000000"/>
                </a:solidFill>
                <a:latin typeface="Helvetica Neue Light" pitchFamily="-84" charset="0"/>
                <a:ea typeface="ヒラギノ角ゴ ProN W3" pitchFamily="-84" charset="-128"/>
                <a:sym typeface="Helvetica Neue Light" pitchFamily="-84" charset="0"/>
              </a:defRPr>
            </a:lvl2pPr>
            <a:lvl3pPr marL="1142941"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3pPr>
            <a:lvl4pPr marL="1600119"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4pPr>
            <a:lvl5pPr marL="2057295"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5pPr>
            <a:lvl6pPr marL="251447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6pPr>
            <a:lvl7pPr marL="2971649"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7pPr>
            <a:lvl8pPr marL="3428825"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8pPr>
            <a:lvl9pPr marL="388600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8B9C7949-8BE1-419E-8360-82F3C02CE4E1}" type="slidenum">
              <a:rPr lang="en-US" sz="1700">
                <a:solidFill>
                  <a:srgbClr val="B5A788"/>
                </a:solidFill>
              </a:rPr>
              <a:pPr eaLnBrk="1" hangingPunct="1"/>
              <a:t>40</a:t>
            </a:fld>
            <a:endParaRPr lang="en-US" sz="1700">
              <a:solidFill>
                <a:srgbClr val="B5A788"/>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67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67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67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674">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7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67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67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67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CC711C-5C2A-4C22-8740-84954B76DA21}"/>
              </a:ext>
            </a:extLst>
          </p:cNvPr>
          <p:cNvSpPr>
            <a:spLocks noGrp="1"/>
          </p:cNvSpPr>
          <p:nvPr>
            <p:ph type="title"/>
          </p:nvPr>
        </p:nvSpPr>
        <p:spPr>
          <a:xfrm>
            <a:off x="1585912" y="152400"/>
            <a:ext cx="10664825" cy="1625600"/>
          </a:xfrm>
        </p:spPr>
        <p:txBody>
          <a:bodyPr/>
          <a:lstStyle/>
          <a:p>
            <a:r>
              <a:rPr lang="en-AU" dirty="0"/>
              <a:t>Special consideration</a:t>
            </a:r>
          </a:p>
        </p:txBody>
      </p:sp>
      <p:sp>
        <p:nvSpPr>
          <p:cNvPr id="3" name="Content Placeholder 2">
            <a:extLst>
              <a:ext uri="{FF2B5EF4-FFF2-40B4-BE49-F238E27FC236}">
                <a16:creationId xmlns="" xmlns:a16="http://schemas.microsoft.com/office/drawing/2014/main" id="{09E1319D-E4FB-4CA3-99B5-5210CBFA0C62}"/>
              </a:ext>
            </a:extLst>
          </p:cNvPr>
          <p:cNvSpPr>
            <a:spLocks noGrp="1"/>
          </p:cNvSpPr>
          <p:nvPr>
            <p:ph idx="1"/>
          </p:nvPr>
        </p:nvSpPr>
        <p:spPr>
          <a:xfrm>
            <a:off x="1585913" y="1676400"/>
            <a:ext cx="10664825" cy="6827837"/>
          </a:xfrm>
        </p:spPr>
        <p:txBody>
          <a:bodyPr/>
          <a:lstStyle/>
          <a:p>
            <a:r>
              <a:rPr lang="en-AU" dirty="0"/>
              <a:t>If something beyond your control is affecting your performance on assessment we might be able to do something for you!</a:t>
            </a:r>
          </a:p>
          <a:p>
            <a:pPr lvl="1"/>
            <a:r>
              <a:rPr lang="en-AU" dirty="0" err="1"/>
              <a:t>Eg</a:t>
            </a:r>
            <a:r>
              <a:rPr lang="en-AU" dirty="0"/>
              <a:t>. Illness (physical or mental)</a:t>
            </a:r>
          </a:p>
          <a:p>
            <a:r>
              <a:rPr lang="en-AU" dirty="0"/>
              <a:t>Please send requests to the role account:</a:t>
            </a:r>
            <a:br>
              <a:rPr lang="en-AU" dirty="0"/>
            </a:br>
            <a:r>
              <a:rPr lang="en-AU" dirty="0"/>
              <a:t>FIT1045.clayton-x@monash.edu</a:t>
            </a:r>
          </a:p>
          <a:p>
            <a:r>
              <a:rPr lang="en-AU" dirty="0"/>
              <a:t>See special consideration policy (https://www.monash.edu/exams/changes/special-consideration)</a:t>
            </a:r>
          </a:p>
        </p:txBody>
      </p:sp>
      <p:sp>
        <p:nvSpPr>
          <p:cNvPr id="4" name="Slide Number Placeholder 3">
            <a:extLst>
              <a:ext uri="{FF2B5EF4-FFF2-40B4-BE49-F238E27FC236}">
                <a16:creationId xmlns="" xmlns:a16="http://schemas.microsoft.com/office/drawing/2014/main" id="{4F499AF3-4C1C-46C2-8290-920DC0FB95BA}"/>
              </a:ext>
            </a:extLst>
          </p:cNvPr>
          <p:cNvSpPr>
            <a:spLocks noGrp="1"/>
          </p:cNvSpPr>
          <p:nvPr>
            <p:ph type="sldNum" sz="quarter" idx="12"/>
          </p:nvPr>
        </p:nvSpPr>
        <p:spPr/>
        <p:txBody>
          <a:bodyPr/>
          <a:lstStyle/>
          <a:p>
            <a:fld id="{616BDAB8-770B-4757-85D9-A53B69A7B04F}" type="slidenum">
              <a:rPr lang="en-US" smtClean="0"/>
              <a:pPr/>
              <a:t>41</a:t>
            </a:fld>
            <a:endParaRPr lang="en-US"/>
          </a:p>
        </p:txBody>
      </p:sp>
    </p:spTree>
    <p:extLst>
      <p:ext uri="{BB962C8B-B14F-4D97-AF65-F5344CB8AC3E}">
        <p14:creationId xmlns:p14="http://schemas.microsoft.com/office/powerpoint/2010/main" val="83017918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p:txBody>
          <a:bodyPr rIns="50797"/>
          <a:lstStyle/>
          <a:p>
            <a:pPr eaLnBrk="1" hangingPunct="1"/>
            <a:r>
              <a:rPr lang="en-US">
                <a:effectLst>
                  <a:outerShdw blurRad="38100" dist="38100" dir="2700000" algn="tl">
                    <a:srgbClr val="C0C0C0"/>
                  </a:outerShdw>
                </a:effectLst>
              </a:rPr>
              <a:t>Cheating, Collusion, Plagiarism </a:t>
            </a:r>
          </a:p>
        </p:txBody>
      </p:sp>
      <p:sp>
        <p:nvSpPr>
          <p:cNvPr id="29698" name="Rectangle 2"/>
          <p:cNvSpPr>
            <a:spLocks noGrp="1" noChangeArrowheads="1"/>
          </p:cNvSpPr>
          <p:nvPr>
            <p:ph idx="1"/>
          </p:nvPr>
        </p:nvSpPr>
        <p:spPr>
          <a:xfrm>
            <a:off x="1701802" y="2444751"/>
            <a:ext cx="10652124" cy="5784850"/>
          </a:xfrm>
        </p:spPr>
        <p:txBody>
          <a:bodyPr rIns="50797">
            <a:normAutofit/>
          </a:bodyPr>
          <a:lstStyle/>
          <a:p>
            <a:pPr eaLnBrk="1" hangingPunct="1">
              <a:lnSpc>
                <a:spcPct val="80000"/>
              </a:lnSpc>
            </a:pPr>
            <a:r>
              <a:rPr lang="en-US" sz="3600" b="1" dirty="0">
                <a:sym typeface="Geneva" pitchFamily="-84" charset="0"/>
              </a:rPr>
              <a:t>Cheating:</a:t>
            </a:r>
            <a:r>
              <a:rPr lang="en-US" sz="3600" dirty="0">
                <a:solidFill>
                  <a:srgbClr val="4D4D4D"/>
                </a:solidFill>
                <a:sym typeface="Geneva" pitchFamily="-84" charset="0"/>
              </a:rPr>
              <a:t> Seeking to obtain an unfair advantage in an examination or in other written or practical work required to be submitted or completed for assessment.</a:t>
            </a:r>
          </a:p>
          <a:p>
            <a:pPr eaLnBrk="1" hangingPunct="1">
              <a:lnSpc>
                <a:spcPct val="80000"/>
              </a:lnSpc>
            </a:pPr>
            <a:r>
              <a:rPr lang="en-US" sz="3600" b="1" dirty="0">
                <a:sym typeface="Geneva" pitchFamily="-84" charset="0"/>
              </a:rPr>
              <a:t>Collusion:</a:t>
            </a:r>
            <a:r>
              <a:rPr lang="en-US" sz="3600" dirty="0">
                <a:solidFill>
                  <a:srgbClr val="4D4D4D"/>
                </a:solidFill>
                <a:sym typeface="Geneva" pitchFamily="-84" charset="0"/>
              </a:rPr>
              <a:t> </a:t>
            </a:r>
            <a:r>
              <a:rPr lang="en-US" sz="3600" dirty="0" err="1">
                <a:solidFill>
                  <a:srgbClr val="4D4D4D"/>
                </a:solidFill>
                <a:sym typeface="Geneva" pitchFamily="-84" charset="0"/>
              </a:rPr>
              <a:t>Unauthorised</a:t>
            </a:r>
            <a:r>
              <a:rPr lang="en-US" sz="3600" dirty="0">
                <a:solidFill>
                  <a:srgbClr val="4D4D4D"/>
                </a:solidFill>
                <a:sym typeface="Geneva" pitchFamily="-84" charset="0"/>
              </a:rPr>
              <a:t> collaboration on assessable work with another person or persons.</a:t>
            </a:r>
          </a:p>
          <a:p>
            <a:pPr eaLnBrk="1" hangingPunct="1">
              <a:lnSpc>
                <a:spcPct val="80000"/>
              </a:lnSpc>
            </a:pPr>
            <a:r>
              <a:rPr lang="en-US" sz="3600" b="1" dirty="0">
                <a:sym typeface="Geneva" pitchFamily="-84" charset="0"/>
              </a:rPr>
              <a:t>Plagiarism:</a:t>
            </a:r>
            <a:r>
              <a:rPr lang="en-US" sz="3600" dirty="0">
                <a:solidFill>
                  <a:srgbClr val="4D4D4D"/>
                </a:solidFill>
                <a:sym typeface="Geneva" pitchFamily="-84" charset="0"/>
              </a:rPr>
              <a:t> To take and use another person</a:t>
            </a:r>
            <a:r>
              <a:rPr lang="en-AU" sz="3600" dirty="0">
                <a:solidFill>
                  <a:srgbClr val="4D4D4D"/>
                </a:solidFill>
                <a:latin typeface="Arial" pitchFamily="34" charset="0"/>
                <a:ea typeface="MS Gothic" pitchFamily="49" charset="-128"/>
                <a:sym typeface="Geneva" pitchFamily="-84" charset="0"/>
              </a:rPr>
              <a:t>’</a:t>
            </a:r>
            <a:r>
              <a:rPr lang="en-US" altLang="ja-JP" sz="3600" dirty="0">
                <a:solidFill>
                  <a:srgbClr val="4D4D4D"/>
                </a:solidFill>
                <a:sym typeface="Geneva" pitchFamily="-84" charset="0"/>
              </a:rPr>
              <a:t>s ideas and or manner of expressing them and to pass them off as one</a:t>
            </a:r>
            <a:r>
              <a:rPr lang="en-AU" altLang="ja-JP" sz="3600" dirty="0">
                <a:solidFill>
                  <a:srgbClr val="4D4D4D"/>
                </a:solidFill>
                <a:latin typeface="Arial" pitchFamily="34" charset="0"/>
                <a:ea typeface="MS Gothic" pitchFamily="49" charset="-128"/>
                <a:sym typeface="Geneva" pitchFamily="-84" charset="0"/>
              </a:rPr>
              <a:t>’</a:t>
            </a:r>
            <a:r>
              <a:rPr lang="en-US" altLang="ja-JP" sz="3600" dirty="0">
                <a:solidFill>
                  <a:srgbClr val="4D4D4D"/>
                </a:solidFill>
                <a:sym typeface="Geneva" pitchFamily="-84" charset="0"/>
              </a:rPr>
              <a:t>s own by failing to give appropriate acknowledgement. This includes material from any source, staff, students or the Internet – published and un-published works.</a:t>
            </a:r>
            <a:endParaRPr lang="en-US" sz="4400" dirty="0">
              <a:solidFill>
                <a:srgbClr val="343434"/>
              </a:solidFill>
              <a:latin typeface="Geneva" pitchFamily="-84" charset="0"/>
              <a:sym typeface="Geneva" pitchFamily="-84" charset="0"/>
            </a:endParaRPr>
          </a:p>
        </p:txBody>
      </p:sp>
      <p:sp>
        <p:nvSpPr>
          <p:cNvPr id="5" name="Slide Number Placeholder 5"/>
          <p:cNvSpPr>
            <a:spLocks noGrp="1"/>
          </p:cNvSpPr>
          <p:nvPr>
            <p:ph type="sldNum" sz="quarter" idx="12"/>
          </p:nvPr>
        </p:nvSpPr>
        <p:spPr/>
        <p:txBody>
          <a:bodyPr/>
          <a:lstStyle>
            <a:lvl1pPr eaLnBrk="0" hangingPunct="0">
              <a:defRPr sz="4300">
                <a:solidFill>
                  <a:srgbClr val="000000"/>
                </a:solidFill>
                <a:latin typeface="Helvetica Neue Light" pitchFamily="-84" charset="0"/>
                <a:ea typeface="ヒラギノ角ゴ ProN W3" pitchFamily="-84" charset="-128"/>
                <a:sym typeface="Helvetica Neue Light" pitchFamily="-84" charset="0"/>
              </a:defRPr>
            </a:lvl1pPr>
            <a:lvl2pPr marL="742912" indent="-285736" eaLnBrk="0" hangingPunct="0">
              <a:defRPr sz="4300">
                <a:solidFill>
                  <a:srgbClr val="000000"/>
                </a:solidFill>
                <a:latin typeface="Helvetica Neue Light" pitchFamily="-84" charset="0"/>
                <a:ea typeface="ヒラギノ角ゴ ProN W3" pitchFamily="-84" charset="-128"/>
                <a:sym typeface="Helvetica Neue Light" pitchFamily="-84" charset="0"/>
              </a:defRPr>
            </a:lvl2pPr>
            <a:lvl3pPr marL="1142941"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3pPr>
            <a:lvl4pPr marL="1600119"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4pPr>
            <a:lvl5pPr marL="2057295"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5pPr>
            <a:lvl6pPr marL="251447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6pPr>
            <a:lvl7pPr marL="2971649"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7pPr>
            <a:lvl8pPr marL="3428825"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8pPr>
            <a:lvl9pPr marL="388600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71C28FAF-74CE-40EE-ACCB-877E4CA1BD1F}" type="slidenum">
              <a:rPr lang="en-US" sz="1700">
                <a:solidFill>
                  <a:srgbClr val="B5A788"/>
                </a:solidFill>
              </a:rPr>
              <a:pPr eaLnBrk="1" hangingPunct="1"/>
              <a:t>42</a:t>
            </a:fld>
            <a:endParaRPr lang="en-US" sz="1700">
              <a:solidFill>
                <a:srgbClr val="B5A788"/>
              </a:solidFill>
            </a:endParaRPr>
          </a:p>
        </p:txBody>
      </p:sp>
      <p:sp>
        <p:nvSpPr>
          <p:cNvPr id="29700" name="Rectangle 4"/>
          <p:cNvSpPr>
            <a:spLocks/>
          </p:cNvSpPr>
          <p:nvPr/>
        </p:nvSpPr>
        <p:spPr bwMode="auto">
          <a:xfrm>
            <a:off x="1092200" y="8610600"/>
            <a:ext cx="11734800" cy="461963"/>
          </a:xfrm>
          <a:prstGeom prst="rect">
            <a:avLst/>
          </a:prstGeom>
          <a:noFill/>
          <a:ln>
            <a:noFill/>
          </a:ln>
          <a:effectLst/>
          <a:extLst>
            <a:ext uri="{909E8E84-426E-40dd-AFC4-6F175D3DCCD1}">
              <a14:hiddenFill xmlns:a14="http://schemas.microsoft.com/office/drawing/2010/main">
                <a:solidFill>
                  <a:srgbClr val="BFBFB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5" tIns="45718" rIns="91435" bIns="45718">
            <a:spAutoFit/>
          </a:bodyPr>
          <a:lstStyle/>
          <a:p>
            <a:r>
              <a:rPr lang="en-US" sz="2400" b="1">
                <a:solidFill>
                  <a:srgbClr val="343434"/>
                </a:solidFill>
                <a:latin typeface="Arial" pitchFamily="34" charset="0"/>
                <a:sym typeface="Geneva" pitchFamily="-84" charset="0"/>
              </a:rPr>
              <a:t>http://infotech.monash.edu.au/resources/student/assignments/policies.html</a:t>
            </a:r>
            <a:endParaRPr lang="en-AU" sz="2400" b="1">
              <a:solidFill>
                <a:srgbClr val="343434"/>
              </a:solidFill>
              <a:latin typeface="Arial" pitchFamily="34" charset="0"/>
              <a:sym typeface="Geneva" pitchFamily="-84"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69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uild="p"/>
      <p:bldP spid="2970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Shape 425"/>
          <p:cNvSpPr txBox="1">
            <a:spLocks noGrp="1"/>
          </p:cNvSpPr>
          <p:nvPr>
            <p:ph type="title"/>
          </p:nvPr>
        </p:nvSpPr>
        <p:spPr>
          <a:xfrm>
            <a:off x="2041526" y="390525"/>
            <a:ext cx="10664700" cy="1625700"/>
          </a:xfrm>
          <a:prstGeom prst="rect">
            <a:avLst/>
          </a:prstGeom>
          <a:noFill/>
          <a:ln>
            <a:noFill/>
          </a:ln>
        </p:spPr>
        <p:txBody>
          <a:bodyPr lIns="130025" tIns="65000" rIns="50775" bIns="65000" anchor="ctr" anchorCtr="0">
            <a:noAutofit/>
          </a:bodyPr>
          <a:lstStyle/>
          <a:p>
            <a:pPr marL="0" marR="0" lvl="0" indent="0" algn="l" rtl="0">
              <a:spcBef>
                <a:spcPts val="0"/>
              </a:spcBef>
              <a:spcAft>
                <a:spcPts val="0"/>
              </a:spcAft>
              <a:buSzPct val="25000"/>
              <a:buNone/>
            </a:pPr>
            <a:r>
              <a:rPr lang="en-US" sz="6100" b="0" i="0" u="none" strike="noStrike" cap="none">
                <a:solidFill>
                  <a:srgbClr val="572314"/>
                </a:solidFill>
                <a:latin typeface="Cabin"/>
                <a:ea typeface="Cabin"/>
                <a:cs typeface="Cabin"/>
                <a:sym typeface="Cabin"/>
              </a:rPr>
              <a:t>Cheating, Collusion, Plagiarism </a:t>
            </a:r>
          </a:p>
        </p:txBody>
      </p:sp>
      <p:sp>
        <p:nvSpPr>
          <p:cNvPr id="426" name="Shape 426"/>
          <p:cNvSpPr txBox="1">
            <a:spLocks noGrp="1"/>
          </p:cNvSpPr>
          <p:nvPr>
            <p:ph type="sldNum" idx="12"/>
          </p:nvPr>
        </p:nvSpPr>
        <p:spPr>
          <a:xfrm>
            <a:off x="12250738" y="8967788"/>
            <a:ext cx="649200" cy="678000"/>
          </a:xfrm>
          <a:prstGeom prst="rect">
            <a:avLst/>
          </a:prstGeom>
          <a:noFill/>
          <a:ln>
            <a:noFill/>
          </a:ln>
        </p:spPr>
        <p:txBody>
          <a:bodyPr lIns="130025" tIns="65000" rIns="130025" bIns="65000" anchor="b"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700" b="0" i="0" u="none" strike="noStrike" kern="0" cap="none" spc="0" normalizeH="0" baseline="0" noProof="0">
                <a:ln>
                  <a:noFill/>
                </a:ln>
                <a:solidFill>
                  <a:srgbClr val="B5A788"/>
                </a:solidFill>
                <a:effectLst/>
                <a:uLnTx/>
                <a:uFillTx/>
                <a:latin typeface="Helvetica Neue"/>
                <a:ea typeface="Helvetica Neue"/>
                <a:cs typeface="Helvetica Neue"/>
                <a:sym typeface="Helvetica Neue"/>
              </a:rPr>
              <a:pPr marL="0" marR="0" lvl="0" indent="0" algn="ctr" defTabSz="914400" rtl="0" eaLnBrk="1" fontAlgn="auto" latinLnBrk="0" hangingPunct="1">
                <a:lnSpc>
                  <a:spcPct val="100000"/>
                </a:lnSpc>
                <a:spcBef>
                  <a:spcPts val="0"/>
                </a:spcBef>
                <a:spcAft>
                  <a:spcPts val="0"/>
                </a:spcAft>
                <a:buClrTx/>
                <a:buSzPct val="25000"/>
                <a:buFontTx/>
                <a:buNone/>
                <a:tabLst/>
                <a:defRPr/>
              </a:pPr>
              <a:t>43</a:t>
            </a:fld>
            <a:endParaRPr kumimoji="0" lang="en-US" sz="1700" b="0" i="0" u="none" strike="noStrike" kern="0" cap="none" spc="0" normalizeH="0" baseline="0" noProof="0">
              <a:ln>
                <a:noFill/>
              </a:ln>
              <a:solidFill>
                <a:srgbClr val="B5A788"/>
              </a:solidFill>
              <a:effectLst/>
              <a:uLnTx/>
              <a:uFillTx/>
              <a:latin typeface="Helvetica Neue"/>
              <a:ea typeface="Helvetica Neue"/>
              <a:cs typeface="Helvetica Neue"/>
              <a:sym typeface="Helvetica Neue"/>
            </a:endParaRPr>
          </a:p>
        </p:txBody>
      </p:sp>
      <p:grpSp>
        <p:nvGrpSpPr>
          <p:cNvPr id="430" name="Shape 430"/>
          <p:cNvGrpSpPr/>
          <p:nvPr/>
        </p:nvGrpSpPr>
        <p:grpSpPr>
          <a:xfrm>
            <a:off x="304799" y="2362200"/>
            <a:ext cx="12699999" cy="7373600"/>
            <a:chOff x="304800" y="2590800"/>
            <a:chExt cx="12699999" cy="7373600"/>
          </a:xfrm>
        </p:grpSpPr>
        <p:grpSp>
          <p:nvGrpSpPr>
            <p:cNvPr id="431" name="Shape 431"/>
            <p:cNvGrpSpPr/>
            <p:nvPr/>
          </p:nvGrpSpPr>
          <p:grpSpPr>
            <a:xfrm>
              <a:off x="304799" y="2590800"/>
              <a:ext cx="12699999" cy="7054992"/>
              <a:chOff x="304800" y="2590800"/>
              <a:chExt cx="12699999" cy="7054992"/>
            </a:xfrm>
          </p:grpSpPr>
          <p:pic>
            <p:nvPicPr>
              <p:cNvPr id="432" name="Shape 432"/>
              <p:cNvPicPr preferRelativeResize="0"/>
              <p:nvPr/>
            </p:nvPicPr>
            <p:blipFill>
              <a:blip r:embed="rId3">
                <a:alphaModFix/>
              </a:blip>
              <a:stretch>
                <a:fillRect/>
              </a:stretch>
            </p:blipFill>
            <p:spPr>
              <a:xfrm>
                <a:off x="304799" y="3947074"/>
                <a:ext cx="12699999" cy="5698717"/>
              </a:xfrm>
              <a:prstGeom prst="rect">
                <a:avLst/>
              </a:prstGeom>
              <a:noFill/>
              <a:ln>
                <a:noFill/>
              </a:ln>
            </p:spPr>
          </p:pic>
          <p:sp>
            <p:nvSpPr>
              <p:cNvPr id="433" name="Shape 433"/>
              <p:cNvSpPr txBox="1"/>
              <p:nvPr/>
            </p:nvSpPr>
            <p:spPr>
              <a:xfrm>
                <a:off x="2757025" y="2590800"/>
                <a:ext cx="7980300" cy="9309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000000"/>
                    </a:solidFill>
                    <a:effectLst/>
                    <a:uLnTx/>
                    <a:uFillTx/>
                    <a:latin typeface="Arial"/>
                    <a:cs typeface="Arial"/>
                    <a:sym typeface="Arial"/>
                  </a:rPr>
                  <a:t>MOSS</a:t>
                </a:r>
              </a:p>
            </p:txBody>
          </p:sp>
        </p:grpSp>
        <p:sp>
          <p:nvSpPr>
            <p:cNvPr id="434" name="Shape 434"/>
            <p:cNvSpPr txBox="1"/>
            <p:nvPr/>
          </p:nvSpPr>
          <p:spPr>
            <a:xfrm>
              <a:off x="4682825" y="9645800"/>
              <a:ext cx="7744800" cy="318600"/>
            </a:xfrm>
            <a:prstGeom prst="rect">
              <a:avLst/>
            </a:prstGeom>
            <a:no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http://lightonphiri.org/wp-content/uploads/2015/09/moss_sample-initial_result-masked-021.png</a:t>
              </a:r>
            </a:p>
          </p:txBody>
        </p:sp>
      </p:grpSp>
    </p:spTree>
    <p:extLst>
      <p:ext uri="{BB962C8B-B14F-4D97-AF65-F5344CB8AC3E}">
        <p14:creationId xmlns:p14="http://schemas.microsoft.com/office/powerpoint/2010/main" val="288779300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1" name="Shape 441"/>
          <p:cNvPicPr preferRelativeResize="0"/>
          <p:nvPr/>
        </p:nvPicPr>
        <p:blipFill>
          <a:blip r:embed="rId3">
            <a:alphaModFix/>
          </a:blip>
          <a:stretch>
            <a:fillRect/>
          </a:stretch>
        </p:blipFill>
        <p:spPr>
          <a:xfrm>
            <a:off x="2327575" y="1084312"/>
            <a:ext cx="9227463" cy="7584976"/>
          </a:xfrm>
          <a:prstGeom prst="rect">
            <a:avLst/>
          </a:prstGeom>
          <a:noFill/>
          <a:ln>
            <a:noFill/>
          </a:ln>
        </p:spPr>
      </p:pic>
    </p:spTree>
    <p:extLst>
      <p:ext uri="{BB962C8B-B14F-4D97-AF65-F5344CB8AC3E}">
        <p14:creationId xmlns:p14="http://schemas.microsoft.com/office/powerpoint/2010/main" val="290940912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3200" y="390525"/>
            <a:ext cx="11582399" cy="1625600"/>
          </a:xfrm>
        </p:spPr>
        <p:txBody>
          <a:bodyPr>
            <a:normAutofit/>
          </a:bodyPr>
          <a:lstStyle/>
          <a:p>
            <a:r>
              <a:rPr lang="en-AU" sz="4400" dirty="0">
                <a:latin typeface="Arial Black" panose="020B0A04020102020204" pitchFamily="34" charset="0"/>
              </a:rPr>
              <a:t>FIT1045: Programming Competition</a:t>
            </a:r>
            <a:endParaRPr lang="en-AU" sz="4400" dirty="0">
              <a:solidFill>
                <a:srgbClr val="FF0000"/>
              </a:solidFill>
              <a:latin typeface="Arial Black" panose="020B0A04020102020204" pitchFamily="34" charset="0"/>
            </a:endParaRPr>
          </a:p>
        </p:txBody>
      </p:sp>
      <p:sp>
        <p:nvSpPr>
          <p:cNvPr id="5" name="Content Placeholder 4"/>
          <p:cNvSpPr>
            <a:spLocks noGrp="1"/>
          </p:cNvSpPr>
          <p:nvPr>
            <p:ph sz="quarter" idx="1"/>
          </p:nvPr>
        </p:nvSpPr>
        <p:spPr>
          <a:xfrm>
            <a:off x="1168400" y="1752600"/>
            <a:ext cx="11537953" cy="4660053"/>
          </a:xfrm>
        </p:spPr>
        <p:txBody>
          <a:bodyPr>
            <a:noAutofit/>
          </a:bodyPr>
          <a:lstStyle/>
          <a:p>
            <a:r>
              <a:rPr lang="en-AU" sz="2844" dirty="0">
                <a:solidFill>
                  <a:srgbClr val="000000"/>
                </a:solidFill>
                <a:latin typeface="CMSS10"/>
              </a:rPr>
              <a:t>Contest Format</a:t>
            </a:r>
          </a:p>
          <a:p>
            <a:pPr lvl="1"/>
            <a:r>
              <a:rPr lang="en-AU" sz="2133" dirty="0">
                <a:solidFill>
                  <a:srgbClr val="000000"/>
                </a:solidFill>
                <a:latin typeface="CMSS10"/>
              </a:rPr>
              <a:t>Individual contest requiring you to write program to solve algorithmic problems</a:t>
            </a:r>
          </a:p>
          <a:p>
            <a:pPr lvl="1"/>
            <a:r>
              <a:rPr lang="en-AU" sz="2133" dirty="0">
                <a:solidFill>
                  <a:srgbClr val="000000"/>
                </a:solidFill>
                <a:latin typeface="CMSS10"/>
              </a:rPr>
              <a:t>Three rounds. Tentative schedule:</a:t>
            </a:r>
          </a:p>
          <a:p>
            <a:pPr lvl="2"/>
            <a:r>
              <a:rPr lang="en-AU" sz="1849" dirty="0">
                <a:solidFill>
                  <a:srgbClr val="000000"/>
                </a:solidFill>
                <a:latin typeface="CMSS10"/>
              </a:rPr>
              <a:t>Round 1: Week 4</a:t>
            </a:r>
          </a:p>
          <a:p>
            <a:pPr lvl="2"/>
            <a:r>
              <a:rPr lang="en-AU" sz="1849" dirty="0">
                <a:solidFill>
                  <a:srgbClr val="000000"/>
                </a:solidFill>
                <a:latin typeface="CMSS10"/>
              </a:rPr>
              <a:t>Round 2: Week 7</a:t>
            </a:r>
          </a:p>
          <a:p>
            <a:pPr lvl="2"/>
            <a:r>
              <a:rPr lang="en-AU" sz="1849" dirty="0">
                <a:solidFill>
                  <a:srgbClr val="000000"/>
                </a:solidFill>
                <a:latin typeface="CMSS10"/>
              </a:rPr>
              <a:t>Round 3: Week 11</a:t>
            </a:r>
          </a:p>
          <a:p>
            <a:pPr lvl="1"/>
            <a:r>
              <a:rPr lang="en-AU" sz="2133" dirty="0">
                <a:solidFill>
                  <a:srgbClr val="000000"/>
                </a:solidFill>
                <a:latin typeface="CMSS10"/>
              </a:rPr>
              <a:t>3-6 problems in each round; each round will accept submissions for 1-2 weeks</a:t>
            </a:r>
          </a:p>
          <a:p>
            <a:pPr lvl="1"/>
            <a:r>
              <a:rPr lang="en-AU" sz="2133" dirty="0">
                <a:solidFill>
                  <a:srgbClr val="000000"/>
                </a:solidFill>
                <a:latin typeface="CMSS10"/>
              </a:rPr>
              <a:t>Solutions will be automatically marked by an online judging system</a:t>
            </a:r>
          </a:p>
          <a:p>
            <a:pPr lvl="1"/>
            <a:r>
              <a:rPr lang="en-AU" sz="2133" dirty="0">
                <a:solidFill>
                  <a:srgbClr val="000000"/>
                </a:solidFill>
                <a:latin typeface="CMSS10"/>
              </a:rPr>
              <a:t>Your score is the number of problems you solve</a:t>
            </a:r>
          </a:p>
          <a:p>
            <a:pPr lvl="1"/>
            <a:r>
              <a:rPr lang="en-AU" sz="2133" dirty="0">
                <a:solidFill>
                  <a:srgbClr val="000000"/>
                </a:solidFill>
                <a:latin typeface="CMSS10"/>
              </a:rPr>
              <a:t>Contestants will be ranked according to their scores, and ties will be broken based on </a:t>
            </a:r>
            <a:r>
              <a:rPr lang="en-AU" sz="2133" b="1" dirty="0">
                <a:solidFill>
                  <a:srgbClr val="000000"/>
                </a:solidFill>
                <a:latin typeface="CMSS10"/>
              </a:rPr>
              <a:t>penalty </a:t>
            </a:r>
            <a:r>
              <a:rPr lang="en-AU" sz="2133" dirty="0">
                <a:solidFill>
                  <a:srgbClr val="000000"/>
                </a:solidFill>
                <a:latin typeface="CMSS10"/>
              </a:rPr>
              <a:t>(explained below)</a:t>
            </a:r>
            <a:endParaRPr lang="en-AU" sz="2133" b="1" dirty="0">
              <a:solidFill>
                <a:srgbClr val="000000"/>
              </a:solidFill>
              <a:latin typeface="CMSS10"/>
            </a:endParaRPr>
          </a:p>
          <a:p>
            <a:pPr lvl="1"/>
            <a:r>
              <a:rPr lang="en-AU" sz="2133" dirty="0">
                <a:solidFill>
                  <a:srgbClr val="000000"/>
                </a:solidFill>
                <a:latin typeface="CMSS10"/>
              </a:rPr>
              <a:t>Each incorrect submission carries a penalty. But the penalty is only applied if you finally solve the problem (e.g., say you solve problem #1 in 3 attempts and you have 3 failed attempts for problem #2 which you were unable to solve. Your score will be 1 and penalty will be 2 failed attempts on problem #1.) </a:t>
            </a:r>
          </a:p>
          <a:p>
            <a:r>
              <a:rPr lang="en-AU" sz="2844" dirty="0">
                <a:solidFill>
                  <a:srgbClr val="000000"/>
                </a:solidFill>
                <a:latin typeface="CMSS10"/>
              </a:rPr>
              <a:t>Registration: to be open soon (keep an eye on Moodle)</a:t>
            </a:r>
          </a:p>
          <a:p>
            <a:r>
              <a:rPr lang="en-AU" sz="2844" dirty="0">
                <a:solidFill>
                  <a:srgbClr val="000000"/>
                </a:solidFill>
                <a:latin typeface="CMSS10"/>
              </a:rPr>
              <a:t>Prizes: Trophy for the champion  +  Certificates for top-5 contestants</a:t>
            </a:r>
          </a:p>
          <a:p>
            <a:r>
              <a:rPr lang="en-AU" sz="2844" dirty="0">
                <a:solidFill>
                  <a:srgbClr val="000000"/>
                </a:solidFill>
                <a:latin typeface="CMSS10"/>
              </a:rPr>
              <a:t>Practice:  </a:t>
            </a:r>
            <a:r>
              <a:rPr lang="en-AU" sz="2844" dirty="0">
                <a:solidFill>
                  <a:srgbClr val="000000"/>
                </a:solidFill>
                <a:latin typeface="CMSS10"/>
                <a:hlinkClick r:id="rId2"/>
              </a:rPr>
              <a:t>www.codeforces.com</a:t>
            </a:r>
            <a:r>
              <a:rPr lang="en-AU" sz="2844" dirty="0">
                <a:solidFill>
                  <a:srgbClr val="000000"/>
                </a:solidFill>
                <a:latin typeface="CMSS10"/>
              </a:rPr>
              <a:t>, </a:t>
            </a:r>
            <a:r>
              <a:rPr lang="en-AU" sz="2844" dirty="0">
                <a:solidFill>
                  <a:srgbClr val="000000"/>
                </a:solidFill>
                <a:latin typeface="CMSS10"/>
                <a:hlinkClick r:id="rId3"/>
              </a:rPr>
              <a:t>https://uva.onlinejudge.org/</a:t>
            </a:r>
            <a:endParaRPr lang="en-AU" sz="2844" dirty="0">
              <a:solidFill>
                <a:srgbClr val="000000"/>
              </a:solidFill>
              <a:latin typeface="CMSS10"/>
            </a:endParaRPr>
          </a:p>
          <a:p>
            <a:endParaRPr lang="en-AU" sz="2844" dirty="0">
              <a:solidFill>
                <a:srgbClr val="000000"/>
              </a:solidFill>
              <a:latin typeface="CMSS10"/>
            </a:endParaRPr>
          </a:p>
          <a:p>
            <a:endParaRPr lang="en-AU" sz="2844" dirty="0">
              <a:solidFill>
                <a:srgbClr val="000000"/>
              </a:solidFill>
              <a:latin typeface="CMSS10"/>
            </a:endParaRPr>
          </a:p>
        </p:txBody>
      </p:sp>
    </p:spTree>
    <p:extLst>
      <p:ext uri="{BB962C8B-B14F-4D97-AF65-F5344CB8AC3E}">
        <p14:creationId xmlns:p14="http://schemas.microsoft.com/office/powerpoint/2010/main" val="39041881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p:txBody>
          <a:bodyPr rIns="50797"/>
          <a:lstStyle/>
          <a:p>
            <a:pPr eaLnBrk="1" hangingPunct="1"/>
            <a:r>
              <a:rPr lang="en-US">
                <a:effectLst>
                  <a:outerShdw blurRad="38100" dist="38100" dir="2700000" algn="tl">
                    <a:srgbClr val="C0C0C0"/>
                  </a:outerShdw>
                </a:effectLst>
              </a:rPr>
              <a:t>Recommended Reading</a:t>
            </a:r>
          </a:p>
        </p:txBody>
      </p:sp>
      <p:sp>
        <p:nvSpPr>
          <p:cNvPr id="26626" name="Rectangle 2"/>
          <p:cNvSpPr>
            <a:spLocks noGrp="1" noChangeArrowheads="1"/>
          </p:cNvSpPr>
          <p:nvPr>
            <p:ph idx="1"/>
          </p:nvPr>
        </p:nvSpPr>
        <p:spPr>
          <a:xfrm>
            <a:off x="2082801" y="2438400"/>
            <a:ext cx="10414000" cy="5181600"/>
          </a:xfrm>
        </p:spPr>
        <p:txBody>
          <a:bodyPr rIns="50797"/>
          <a:lstStyle/>
          <a:p>
            <a:pPr marL="115882" indent="0" eaLnBrk="1" hangingPunct="1">
              <a:spcBef>
                <a:spcPts val="2600"/>
              </a:spcBef>
              <a:buNone/>
            </a:pPr>
            <a:r>
              <a:rPr lang="en-US" sz="4400" b="1" dirty="0" err="1">
                <a:solidFill>
                  <a:srgbClr val="4D4D4D"/>
                </a:solidFill>
                <a:sym typeface="Geneva" pitchFamily="-84" charset="0"/>
              </a:rPr>
              <a:t>Levitin</a:t>
            </a:r>
            <a:r>
              <a:rPr lang="en-US" sz="4400" b="1" dirty="0">
                <a:solidFill>
                  <a:srgbClr val="4D4D4D"/>
                </a:solidFill>
                <a:sym typeface="Geneva" pitchFamily="-84" charset="0"/>
              </a:rPr>
              <a:t>, A., </a:t>
            </a:r>
            <a:r>
              <a:rPr lang="en-US" sz="4400" dirty="0">
                <a:solidFill>
                  <a:srgbClr val="4D4D4D"/>
                </a:solidFill>
                <a:sym typeface="Geneva" pitchFamily="-84" charset="0"/>
              </a:rPr>
              <a:t>(2012) </a:t>
            </a:r>
            <a:r>
              <a:rPr lang="en-US" sz="4400" i="1" dirty="0">
                <a:solidFill>
                  <a:srgbClr val="4D4D4D"/>
                </a:solidFill>
                <a:sym typeface="Geneva" pitchFamily="-84" charset="0"/>
              </a:rPr>
              <a:t>Introduction to the Design and Analysis of Algorithms</a:t>
            </a:r>
            <a:r>
              <a:rPr lang="en-US" sz="4400" dirty="0">
                <a:solidFill>
                  <a:srgbClr val="4D4D4D"/>
                </a:solidFill>
                <a:sym typeface="Geneva" pitchFamily="-84" charset="0"/>
              </a:rPr>
              <a:t> (3</a:t>
            </a:r>
            <a:r>
              <a:rPr lang="en-US" sz="4400" baseline="30000" dirty="0">
                <a:solidFill>
                  <a:srgbClr val="4D4D4D"/>
                </a:solidFill>
                <a:sym typeface="Geneva" pitchFamily="-84" charset="0"/>
              </a:rPr>
              <a:t>rd</a:t>
            </a:r>
            <a:r>
              <a:rPr lang="en-US" sz="4400" dirty="0">
                <a:solidFill>
                  <a:srgbClr val="4D4D4D"/>
                </a:solidFill>
                <a:sym typeface="Geneva" pitchFamily="-84" charset="0"/>
              </a:rPr>
              <a:t> Edition) Pearson</a:t>
            </a:r>
          </a:p>
          <a:p>
            <a:pPr marL="115882" indent="0" eaLnBrk="1" hangingPunct="1">
              <a:spcBef>
                <a:spcPts val="2600"/>
              </a:spcBef>
              <a:buNone/>
            </a:pPr>
            <a:r>
              <a:rPr lang="en-US" sz="4400" b="1" dirty="0" err="1">
                <a:solidFill>
                  <a:srgbClr val="4D4D4D"/>
                </a:solidFill>
                <a:sym typeface="Geneva" pitchFamily="-84" charset="0"/>
              </a:rPr>
              <a:t>Perkovic</a:t>
            </a:r>
            <a:r>
              <a:rPr lang="en-US" sz="4400" b="1" dirty="0">
                <a:solidFill>
                  <a:srgbClr val="4D4D4D"/>
                </a:solidFill>
                <a:sym typeface="Geneva" pitchFamily="-84" charset="0"/>
              </a:rPr>
              <a:t>, L. </a:t>
            </a:r>
            <a:r>
              <a:rPr lang="en-US" sz="4400" dirty="0">
                <a:solidFill>
                  <a:srgbClr val="4D4D4D"/>
                </a:solidFill>
                <a:sym typeface="Geneva" pitchFamily="-84" charset="0"/>
              </a:rPr>
              <a:t>(2012) </a:t>
            </a:r>
            <a:r>
              <a:rPr lang="en-US" sz="4400" i="1" dirty="0">
                <a:solidFill>
                  <a:srgbClr val="4D4D4D"/>
                </a:solidFill>
                <a:sym typeface="Geneva" pitchFamily="-84" charset="0"/>
              </a:rPr>
              <a:t>Introduction to Computing using Python: An Application Development Focus</a:t>
            </a:r>
            <a:r>
              <a:rPr lang="en-US" sz="4400" dirty="0">
                <a:solidFill>
                  <a:srgbClr val="4D4D4D"/>
                </a:solidFill>
                <a:sym typeface="Geneva" pitchFamily="-84" charset="0"/>
              </a:rPr>
              <a:t>. John Wiley &amp; Sons, Inc.</a:t>
            </a:r>
          </a:p>
        </p:txBody>
      </p:sp>
      <p:sp>
        <p:nvSpPr>
          <p:cNvPr id="4" name="Slide Number Placeholder 5"/>
          <p:cNvSpPr>
            <a:spLocks noGrp="1"/>
          </p:cNvSpPr>
          <p:nvPr>
            <p:ph type="sldNum" sz="quarter" idx="12"/>
          </p:nvPr>
        </p:nvSpPr>
        <p:spPr/>
        <p:txBody>
          <a:bodyPr/>
          <a:lstStyle>
            <a:lvl1pPr eaLnBrk="0" hangingPunct="0">
              <a:defRPr sz="4300">
                <a:solidFill>
                  <a:srgbClr val="000000"/>
                </a:solidFill>
                <a:latin typeface="Helvetica Neue Light" pitchFamily="-84" charset="0"/>
                <a:ea typeface="ヒラギノ角ゴ ProN W3" pitchFamily="-84" charset="-128"/>
                <a:sym typeface="Helvetica Neue Light" pitchFamily="-84" charset="0"/>
              </a:defRPr>
            </a:lvl1pPr>
            <a:lvl2pPr marL="742912" indent="-285736" eaLnBrk="0" hangingPunct="0">
              <a:defRPr sz="4300">
                <a:solidFill>
                  <a:srgbClr val="000000"/>
                </a:solidFill>
                <a:latin typeface="Helvetica Neue Light" pitchFamily="-84" charset="0"/>
                <a:ea typeface="ヒラギノ角ゴ ProN W3" pitchFamily="-84" charset="-128"/>
                <a:sym typeface="Helvetica Neue Light" pitchFamily="-84" charset="0"/>
              </a:defRPr>
            </a:lvl2pPr>
            <a:lvl3pPr marL="1142941"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3pPr>
            <a:lvl4pPr marL="1600119"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4pPr>
            <a:lvl5pPr marL="2057295"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5pPr>
            <a:lvl6pPr marL="251447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6pPr>
            <a:lvl7pPr marL="2971649"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7pPr>
            <a:lvl8pPr marL="3428825"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8pPr>
            <a:lvl9pPr marL="388600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F8D5BD2C-A7F5-4B02-8014-2402FD72B506}" type="slidenum">
              <a:rPr lang="en-US" sz="1700">
                <a:solidFill>
                  <a:srgbClr val="B5A788"/>
                </a:solidFill>
              </a:rPr>
              <a:pPr eaLnBrk="1" hangingPunct="1"/>
              <a:t>46</a:t>
            </a:fld>
            <a:endParaRPr lang="en-US" sz="1700">
              <a:solidFill>
                <a:srgbClr val="B5A788"/>
              </a:solidFill>
            </a:endParaRPr>
          </a:p>
        </p:txBody>
      </p:sp>
    </p:spTree>
    <p:extLst>
      <p:ext uri="{BB962C8B-B14F-4D97-AF65-F5344CB8AC3E}">
        <p14:creationId xmlns:p14="http://schemas.microsoft.com/office/powerpoint/2010/main" val="18385595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2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am </a:t>
            </a:r>
            <a:r>
              <a:rPr lang="en-AU" dirty="0" err="1"/>
              <a:t>i</a:t>
            </a:r>
            <a:r>
              <a:rPr lang="en-AU" dirty="0"/>
              <a:t>?</a:t>
            </a:r>
          </a:p>
        </p:txBody>
      </p:sp>
      <p:sp>
        <p:nvSpPr>
          <p:cNvPr id="3" name="Content Placeholder 2"/>
          <p:cNvSpPr>
            <a:spLocks noGrp="1"/>
          </p:cNvSpPr>
          <p:nvPr>
            <p:ph idx="1"/>
          </p:nvPr>
        </p:nvSpPr>
        <p:spPr/>
        <p:txBody>
          <a:bodyPr/>
          <a:lstStyle/>
          <a:p>
            <a:pPr marL="1031868" indent="-914400">
              <a:buFont typeface="+mj-lt"/>
              <a:buAutoNum type="arabicPeriod"/>
            </a:pPr>
            <a:r>
              <a:rPr lang="en-AU" dirty="0">
                <a:solidFill>
                  <a:schemeClr val="bg1">
                    <a:lumMod val="85000"/>
                  </a:schemeClr>
                </a:solidFill>
              </a:rPr>
              <a:t>What are algorithms</a:t>
            </a:r>
          </a:p>
          <a:p>
            <a:pPr marL="1031868" indent="-914400">
              <a:buFont typeface="+mj-lt"/>
              <a:buAutoNum type="arabicPeriod"/>
            </a:pPr>
            <a:r>
              <a:rPr lang="en-AU" dirty="0">
                <a:solidFill>
                  <a:schemeClr val="bg1">
                    <a:lumMod val="85000"/>
                  </a:schemeClr>
                </a:solidFill>
              </a:rPr>
              <a:t>Running lectures</a:t>
            </a:r>
          </a:p>
          <a:p>
            <a:pPr marL="1031868" indent="-914400">
              <a:buFont typeface="+mj-lt"/>
              <a:buAutoNum type="arabicPeriod"/>
            </a:pPr>
            <a:r>
              <a:rPr lang="en-AU" dirty="0">
                <a:solidFill>
                  <a:schemeClr val="bg1">
                    <a:lumMod val="85000"/>
                  </a:schemeClr>
                </a:solidFill>
              </a:rPr>
              <a:t>Unit structure</a:t>
            </a:r>
          </a:p>
          <a:p>
            <a:pPr marL="1031868" indent="-914400">
              <a:buFont typeface="+mj-lt"/>
              <a:buAutoNum type="arabicPeriod"/>
            </a:pPr>
            <a:r>
              <a:rPr lang="en-AU" dirty="0">
                <a:solidFill>
                  <a:schemeClr val="bg1">
                    <a:lumMod val="85000"/>
                  </a:schemeClr>
                </a:solidFill>
              </a:rPr>
              <a:t>Assessment</a:t>
            </a:r>
          </a:p>
          <a:p>
            <a:pPr marL="1031868" indent="-914400">
              <a:buFont typeface="+mj-lt"/>
              <a:buAutoNum type="arabicPeriod"/>
            </a:pPr>
            <a:r>
              <a:rPr lang="en-AU" dirty="0">
                <a:solidFill>
                  <a:srgbClr val="00B050"/>
                </a:solidFill>
              </a:rPr>
              <a:t>Getting help</a:t>
            </a:r>
          </a:p>
          <a:p>
            <a:endParaRPr lang="en-AU" dirty="0"/>
          </a:p>
        </p:txBody>
      </p:sp>
      <p:sp>
        <p:nvSpPr>
          <p:cNvPr id="4" name="Slide Number Placeholder 3"/>
          <p:cNvSpPr>
            <a:spLocks noGrp="1"/>
          </p:cNvSpPr>
          <p:nvPr>
            <p:ph type="sldNum" sz="quarter" idx="12"/>
          </p:nvPr>
        </p:nvSpPr>
        <p:spPr/>
        <p:txBody>
          <a:bodyPr/>
          <a:lstStyle/>
          <a:p>
            <a:fld id="{616BDAB8-770B-4757-85D9-A53B69A7B04F}" type="slidenum">
              <a:rPr lang="en-US" smtClean="0"/>
              <a:pPr/>
              <a:t>47</a:t>
            </a:fld>
            <a:endParaRPr lang="en-US"/>
          </a:p>
        </p:txBody>
      </p:sp>
    </p:spTree>
    <p:extLst>
      <p:ext uri="{BB962C8B-B14F-4D97-AF65-F5344CB8AC3E}">
        <p14:creationId xmlns:p14="http://schemas.microsoft.com/office/powerpoint/2010/main" val="287424988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3200" y="390525"/>
            <a:ext cx="11582399" cy="1625600"/>
          </a:xfrm>
        </p:spPr>
        <p:txBody>
          <a:bodyPr>
            <a:normAutofit/>
          </a:bodyPr>
          <a:lstStyle/>
          <a:p>
            <a:r>
              <a:rPr lang="en-AU" sz="4400" dirty="0">
                <a:latin typeface="Arial Black" panose="020B0A04020102020204" pitchFamily="34" charset="0"/>
              </a:rPr>
              <a:t>Anonymous Moodle Forum</a:t>
            </a:r>
            <a:endParaRPr lang="en-AU" sz="4400" dirty="0">
              <a:solidFill>
                <a:srgbClr val="FF0000"/>
              </a:solidFill>
              <a:latin typeface="Arial Black" panose="020B0A04020102020204" pitchFamily="34" charset="0"/>
            </a:endParaRPr>
          </a:p>
        </p:txBody>
      </p:sp>
      <p:sp>
        <p:nvSpPr>
          <p:cNvPr id="5" name="Content Placeholder 4"/>
          <p:cNvSpPr>
            <a:spLocks noGrp="1"/>
          </p:cNvSpPr>
          <p:nvPr>
            <p:ph sz="quarter" idx="1"/>
          </p:nvPr>
        </p:nvSpPr>
        <p:spPr>
          <a:xfrm>
            <a:off x="1168400" y="1752600"/>
            <a:ext cx="11537953" cy="4660053"/>
          </a:xfrm>
        </p:spPr>
        <p:txBody>
          <a:bodyPr>
            <a:noAutofit/>
          </a:bodyPr>
          <a:lstStyle/>
          <a:p>
            <a:pPr lvl="1"/>
            <a:r>
              <a:rPr lang="en-AU" sz="2844" dirty="0">
                <a:solidFill>
                  <a:srgbClr val="000000"/>
                </a:solidFill>
                <a:latin typeface="CMSS10"/>
              </a:rPr>
              <a:t>The identity of a user is not visible to other users (including lectures)</a:t>
            </a:r>
          </a:p>
          <a:p>
            <a:pPr lvl="2"/>
            <a:r>
              <a:rPr lang="en-AU" sz="1644" dirty="0">
                <a:solidFill>
                  <a:srgbClr val="000000"/>
                </a:solidFill>
                <a:latin typeface="CMSS10"/>
              </a:rPr>
              <a:t>Note: In case of appropriate usage, lecturers can still identify users by looking at logs</a:t>
            </a:r>
          </a:p>
          <a:p>
            <a:pPr lvl="1"/>
            <a:r>
              <a:rPr lang="en-AU" sz="2244" dirty="0">
                <a:solidFill>
                  <a:srgbClr val="000000"/>
                </a:solidFill>
                <a:latin typeface="CMSS10"/>
              </a:rPr>
              <a:t>Rules (in addition to the rules for traditional non-anonymous forum)</a:t>
            </a:r>
          </a:p>
          <a:p>
            <a:pPr lvl="2"/>
            <a:r>
              <a:rPr lang="en-AU" sz="1644" dirty="0">
                <a:solidFill>
                  <a:srgbClr val="000000"/>
                </a:solidFill>
                <a:latin typeface="CMSS10"/>
              </a:rPr>
              <a:t>Do not post hints/solutions to the assignments and workshop questions until one week after the due date</a:t>
            </a:r>
          </a:p>
          <a:p>
            <a:pPr lvl="1"/>
            <a:r>
              <a:rPr lang="en-AU" sz="2244" dirty="0">
                <a:solidFill>
                  <a:srgbClr val="000000"/>
                </a:solidFill>
                <a:latin typeface="CMSS10"/>
              </a:rPr>
              <a:t>You can reveal your identity if you like </a:t>
            </a:r>
          </a:p>
          <a:p>
            <a:pPr lvl="2"/>
            <a:endParaRPr lang="en-AU" sz="1644" dirty="0">
              <a:solidFill>
                <a:srgbClr val="000000"/>
              </a:solidFill>
              <a:latin typeface="CMSS10"/>
            </a:endParaRPr>
          </a:p>
          <a:p>
            <a:pPr lvl="2"/>
            <a:endParaRPr lang="en-AU" sz="1644" dirty="0">
              <a:solidFill>
                <a:srgbClr val="000000"/>
              </a:solidFill>
              <a:latin typeface="CMSS10"/>
            </a:endParaRPr>
          </a:p>
          <a:p>
            <a:endParaRPr lang="en-AU" sz="2844" dirty="0">
              <a:solidFill>
                <a:srgbClr val="000000"/>
              </a:solidFill>
              <a:latin typeface="CMSS10"/>
            </a:endParaRPr>
          </a:p>
        </p:txBody>
      </p:sp>
      <p:pic>
        <p:nvPicPr>
          <p:cNvPr id="4" name="Picture 3"/>
          <p:cNvPicPr>
            <a:picLocks noChangeAspect="1"/>
          </p:cNvPicPr>
          <p:nvPr/>
        </p:nvPicPr>
        <p:blipFill>
          <a:blip r:embed="rId2"/>
          <a:stretch>
            <a:fillRect/>
          </a:stretch>
        </p:blipFill>
        <p:spPr>
          <a:xfrm>
            <a:off x="2463800" y="4379974"/>
            <a:ext cx="7460771" cy="4065358"/>
          </a:xfrm>
          <a:prstGeom prst="rect">
            <a:avLst/>
          </a:prstGeom>
        </p:spPr>
      </p:pic>
    </p:spTree>
    <p:extLst>
      <p:ext uri="{BB962C8B-B14F-4D97-AF65-F5344CB8AC3E}">
        <p14:creationId xmlns:p14="http://schemas.microsoft.com/office/powerpoint/2010/main" val="40530608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p:txBody>
          <a:bodyPr rIns="50797"/>
          <a:lstStyle/>
          <a:p>
            <a:pPr eaLnBrk="1" hangingPunct="1"/>
            <a:r>
              <a:rPr lang="en-US">
                <a:effectLst>
                  <a:outerShdw blurRad="38100" dist="38100" dir="2700000" algn="tl">
                    <a:srgbClr val="C0C0C0"/>
                  </a:outerShdw>
                </a:effectLst>
              </a:rPr>
              <a:t>Help is Available</a:t>
            </a:r>
          </a:p>
        </p:txBody>
      </p:sp>
      <p:sp>
        <p:nvSpPr>
          <p:cNvPr id="31746" name="Rectangle 2"/>
          <p:cNvSpPr>
            <a:spLocks noGrp="1" noChangeArrowheads="1"/>
          </p:cNvSpPr>
          <p:nvPr>
            <p:ph idx="1"/>
          </p:nvPr>
        </p:nvSpPr>
        <p:spPr/>
        <p:txBody>
          <a:bodyPr rIns="50797"/>
          <a:lstStyle/>
          <a:p>
            <a:pPr marL="0" indent="0" eaLnBrk="1" hangingPunct="1">
              <a:buNone/>
            </a:pPr>
            <a:r>
              <a:rPr lang="en-US" dirty="0">
                <a:sym typeface="Geneva" pitchFamily="-84" charset="0"/>
              </a:rPr>
              <a:t>We want to help you succeed!</a:t>
            </a:r>
          </a:p>
          <a:p>
            <a:pPr marL="266687" indent="-266687" eaLnBrk="1" hangingPunct="1">
              <a:buFontTx/>
              <a:buChar char="•"/>
            </a:pPr>
            <a:r>
              <a:rPr lang="en-US" dirty="0">
                <a:sym typeface="Geneva" pitchFamily="-84" charset="0"/>
              </a:rPr>
              <a:t>Lecturer</a:t>
            </a:r>
          </a:p>
          <a:p>
            <a:pPr marL="266687" indent="-266687" eaLnBrk="1" hangingPunct="1">
              <a:buFontTx/>
              <a:buChar char="•"/>
            </a:pPr>
            <a:r>
              <a:rPr lang="en-US" dirty="0">
                <a:sym typeface="Geneva" pitchFamily="-84" charset="0"/>
              </a:rPr>
              <a:t>Tutors </a:t>
            </a:r>
          </a:p>
          <a:p>
            <a:pPr marL="266687" indent="-266687" eaLnBrk="1" hangingPunct="1">
              <a:buFontTx/>
              <a:buChar char="•"/>
            </a:pPr>
            <a:r>
              <a:rPr lang="en-US" dirty="0">
                <a:sym typeface="Geneva" pitchFamily="-84" charset="0"/>
              </a:rPr>
              <a:t>Help Room Consultations</a:t>
            </a:r>
          </a:p>
          <a:p>
            <a:pPr marL="266687" indent="-266687" eaLnBrk="1" hangingPunct="1">
              <a:buFontTx/>
              <a:buChar char="•"/>
            </a:pPr>
            <a:r>
              <a:rPr lang="en-US" dirty="0">
                <a:sym typeface="Geneva" pitchFamily="-84" charset="0"/>
              </a:rPr>
              <a:t>PASS</a:t>
            </a:r>
          </a:p>
          <a:p>
            <a:pPr marL="266687" indent="-266687" eaLnBrk="1" hangingPunct="1">
              <a:buFontTx/>
              <a:buChar char="•"/>
            </a:pPr>
            <a:r>
              <a:rPr lang="en-US" dirty="0">
                <a:sym typeface="Geneva" pitchFamily="-84" charset="0"/>
              </a:rPr>
              <a:t>Moodle</a:t>
            </a:r>
          </a:p>
          <a:p>
            <a:pPr marL="266687" indent="-266687" eaLnBrk="1" hangingPunct="1">
              <a:buFontTx/>
              <a:buChar char="•"/>
            </a:pPr>
            <a:r>
              <a:rPr lang="en-US" dirty="0">
                <a:sym typeface="Geneva" pitchFamily="-84" charset="0"/>
              </a:rPr>
              <a:t>Coordinators</a:t>
            </a:r>
          </a:p>
          <a:p>
            <a:pPr marL="266687" indent="-266687" eaLnBrk="1" hangingPunct="1">
              <a:buFontTx/>
              <a:buChar char="•"/>
            </a:pPr>
            <a:r>
              <a:rPr lang="en-US" dirty="0">
                <a:sym typeface="Geneva" pitchFamily="-84" charset="0"/>
              </a:rPr>
              <a:t>Administration Officers</a:t>
            </a:r>
          </a:p>
        </p:txBody>
      </p:sp>
      <p:sp>
        <p:nvSpPr>
          <p:cNvPr id="4" name="Slide Number Placeholder 5"/>
          <p:cNvSpPr>
            <a:spLocks noGrp="1"/>
          </p:cNvSpPr>
          <p:nvPr>
            <p:ph type="sldNum" sz="quarter" idx="12"/>
          </p:nvPr>
        </p:nvSpPr>
        <p:spPr/>
        <p:txBody>
          <a:bodyPr/>
          <a:lstStyle>
            <a:lvl1pPr eaLnBrk="0" hangingPunct="0">
              <a:defRPr sz="4300">
                <a:solidFill>
                  <a:srgbClr val="000000"/>
                </a:solidFill>
                <a:latin typeface="Helvetica Neue Light" pitchFamily="-84" charset="0"/>
                <a:ea typeface="ヒラギノ角ゴ ProN W3" pitchFamily="-84" charset="-128"/>
                <a:sym typeface="Helvetica Neue Light" pitchFamily="-84" charset="0"/>
              </a:defRPr>
            </a:lvl1pPr>
            <a:lvl2pPr marL="742912" indent="-285736" eaLnBrk="0" hangingPunct="0">
              <a:defRPr sz="4300">
                <a:solidFill>
                  <a:srgbClr val="000000"/>
                </a:solidFill>
                <a:latin typeface="Helvetica Neue Light" pitchFamily="-84" charset="0"/>
                <a:ea typeface="ヒラギノ角ゴ ProN W3" pitchFamily="-84" charset="-128"/>
                <a:sym typeface="Helvetica Neue Light" pitchFamily="-84" charset="0"/>
              </a:defRPr>
            </a:lvl2pPr>
            <a:lvl3pPr marL="1142941"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3pPr>
            <a:lvl4pPr marL="1600119"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4pPr>
            <a:lvl5pPr marL="2057295"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5pPr>
            <a:lvl6pPr marL="251447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6pPr>
            <a:lvl7pPr marL="2971649"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7pPr>
            <a:lvl8pPr marL="3428825"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8pPr>
            <a:lvl9pPr marL="388600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FF644136-EA7D-41CA-AC8C-8F8AB13B14F1}" type="slidenum">
              <a:rPr lang="en-US" sz="1700">
                <a:solidFill>
                  <a:srgbClr val="B5A788"/>
                </a:solidFill>
              </a:rPr>
              <a:pPr eaLnBrk="1" hangingPunct="1"/>
              <a:t>49</a:t>
            </a:fld>
            <a:endParaRPr lang="en-US" sz="1700">
              <a:solidFill>
                <a:srgbClr val="B5A788"/>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74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74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74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74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74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27950D-9F74-4597-B381-C9BFC7BA49F9}"/>
              </a:ext>
            </a:extLst>
          </p:cNvPr>
          <p:cNvSpPr>
            <a:spLocks noGrp="1"/>
          </p:cNvSpPr>
          <p:nvPr>
            <p:ph type="title"/>
          </p:nvPr>
        </p:nvSpPr>
        <p:spPr/>
        <p:txBody>
          <a:bodyPr/>
          <a:lstStyle/>
          <a:p>
            <a:r>
              <a:rPr lang="en-AU" dirty="0"/>
              <a:t>Transferrable skills from this unit</a:t>
            </a:r>
          </a:p>
        </p:txBody>
      </p:sp>
      <p:sp>
        <p:nvSpPr>
          <p:cNvPr id="3" name="Content Placeholder 2">
            <a:extLst>
              <a:ext uri="{FF2B5EF4-FFF2-40B4-BE49-F238E27FC236}">
                <a16:creationId xmlns="" xmlns:a16="http://schemas.microsoft.com/office/drawing/2014/main" id="{E4FA3BE1-E36F-4C84-85AC-35B8B3A8B5FC}"/>
              </a:ext>
            </a:extLst>
          </p:cNvPr>
          <p:cNvSpPr>
            <a:spLocks noGrp="1"/>
          </p:cNvSpPr>
          <p:nvPr>
            <p:ph idx="1"/>
          </p:nvPr>
        </p:nvSpPr>
        <p:spPr/>
        <p:txBody>
          <a:bodyPr/>
          <a:lstStyle/>
          <a:p>
            <a:r>
              <a:rPr lang="en-AU" dirty="0"/>
              <a:t>Teamwork (from active participation in workshops and tutorials)</a:t>
            </a:r>
          </a:p>
          <a:p>
            <a:r>
              <a:rPr lang="en-AU" dirty="0"/>
              <a:t>Planning and problem solving (assignments, workshops)</a:t>
            </a:r>
          </a:p>
          <a:p>
            <a:r>
              <a:rPr lang="en-AU" dirty="0"/>
              <a:t>Communication (active participation in workshops and tutorials)</a:t>
            </a:r>
          </a:p>
          <a:p>
            <a:r>
              <a:rPr lang="en-AU" dirty="0"/>
              <a:t>Presentation skills (if you do the optional presentation)</a:t>
            </a:r>
          </a:p>
          <a:p>
            <a:r>
              <a:rPr lang="en-AU" dirty="0"/>
              <a:t>Version control (we’ll push you to use git but we won’t force you)</a:t>
            </a:r>
          </a:p>
        </p:txBody>
      </p:sp>
      <p:sp>
        <p:nvSpPr>
          <p:cNvPr id="4" name="Slide Number Placeholder 3">
            <a:extLst>
              <a:ext uri="{FF2B5EF4-FFF2-40B4-BE49-F238E27FC236}">
                <a16:creationId xmlns="" xmlns:a16="http://schemas.microsoft.com/office/drawing/2014/main" id="{D26243DF-F534-4D25-A1F1-A7EE3740B90C}"/>
              </a:ext>
            </a:extLst>
          </p:cNvPr>
          <p:cNvSpPr>
            <a:spLocks noGrp="1"/>
          </p:cNvSpPr>
          <p:nvPr>
            <p:ph type="sldNum" sz="quarter" idx="12"/>
          </p:nvPr>
        </p:nvSpPr>
        <p:spPr/>
        <p:txBody>
          <a:bodyPr/>
          <a:lstStyle/>
          <a:p>
            <a:fld id="{616BDAB8-770B-4757-85D9-A53B69A7B04F}" type="slidenum">
              <a:rPr lang="en-US" smtClean="0"/>
              <a:pPr/>
              <a:t>5</a:t>
            </a:fld>
            <a:endParaRPr lang="en-US"/>
          </a:p>
        </p:txBody>
      </p:sp>
    </p:spTree>
    <p:extLst>
      <p:ext uri="{BB962C8B-B14F-4D97-AF65-F5344CB8AC3E}">
        <p14:creationId xmlns:p14="http://schemas.microsoft.com/office/powerpoint/2010/main" val="366892189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45159" y="152400"/>
            <a:ext cx="11704320" cy="726507"/>
          </a:xfrm>
        </p:spPr>
        <p:txBody>
          <a:bodyPr/>
          <a:lstStyle/>
          <a:p>
            <a:r>
              <a:rPr lang="en-US" dirty="0"/>
              <a:t>PARTICIPATE &amp; ACHIEVE BETTER RESULTS</a:t>
            </a:r>
          </a:p>
        </p:txBody>
      </p:sp>
      <p:pic>
        <p:nvPicPr>
          <p:cNvPr id="4" name="Picture 12" descr="_PU140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7400" y="1852861"/>
            <a:ext cx="4572000" cy="665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a:spLocks noGrp="1"/>
          </p:cNvSpPr>
          <p:nvPr>
            <p:ph sz="half" idx="1"/>
          </p:nvPr>
        </p:nvSpPr>
        <p:spPr>
          <a:xfrm>
            <a:off x="1473200" y="1514414"/>
            <a:ext cx="7165515" cy="6747775"/>
          </a:xfrm>
        </p:spPr>
        <p:txBody>
          <a:bodyPr/>
          <a:lstStyle/>
          <a:p>
            <a:pPr marL="0" indent="0">
              <a:spcAft>
                <a:spcPts val="1707"/>
              </a:spcAft>
              <a:buNone/>
            </a:pPr>
            <a:r>
              <a:rPr lang="en-AU" sz="4267" cap="all" dirty="0">
                <a:latin typeface="Arial Narrow" panose="020B0606020202030204" pitchFamily="34" charset="0"/>
              </a:rPr>
              <a:t>Peer-Assisted Study Sessions (pass)</a:t>
            </a:r>
          </a:p>
          <a:p>
            <a:pPr marL="307195" lvl="1" indent="-307195">
              <a:spcBef>
                <a:spcPts val="427"/>
              </a:spcBef>
              <a:spcAft>
                <a:spcPts val="427"/>
              </a:spcAft>
              <a:buFont typeface="Wingdings" panose="05000000000000000000" pitchFamily="2" charset="2"/>
              <a:buChar char="§"/>
              <a:defRPr/>
            </a:pPr>
            <a:r>
              <a:rPr lang="en-AU" sz="2560" kern="0" dirty="0" smtClean="0">
                <a:latin typeface="Arial" panose="020B0604020202020204" pitchFamily="34" charset="0"/>
                <a:cs typeface="Arial" panose="020B0604020202020204" pitchFamily="34" charset="0"/>
              </a:rPr>
              <a:t>Support </a:t>
            </a:r>
            <a:r>
              <a:rPr lang="en-AU" sz="2560" kern="0" dirty="0">
                <a:latin typeface="Arial" panose="020B0604020202020204" pitchFamily="34" charset="0"/>
                <a:cs typeface="Arial" panose="020B0604020202020204" pitchFamily="34" charset="0"/>
              </a:rPr>
              <a:t>from a successful student who has already achieved a great mark in the unit</a:t>
            </a:r>
          </a:p>
          <a:p>
            <a:pPr marL="307195" lvl="2" indent="-307195">
              <a:spcBef>
                <a:spcPts val="427"/>
              </a:spcBef>
              <a:spcAft>
                <a:spcPts val="427"/>
              </a:spcAft>
              <a:buFont typeface="Wingdings" panose="05000000000000000000" pitchFamily="2" charset="2"/>
              <a:buChar char="§"/>
              <a:defRPr/>
            </a:pPr>
            <a:r>
              <a:rPr lang="en-AU" kern="0" dirty="0">
                <a:latin typeface="Arial" panose="020B0604020202020204" pitchFamily="34" charset="0"/>
                <a:cs typeface="Arial" panose="020B0604020202020204" pitchFamily="34" charset="0"/>
              </a:rPr>
              <a:t>Help with key content and concepts</a:t>
            </a:r>
          </a:p>
          <a:p>
            <a:pPr marL="307195" lvl="2" indent="-307195">
              <a:spcBef>
                <a:spcPts val="427"/>
              </a:spcBef>
              <a:spcAft>
                <a:spcPts val="427"/>
              </a:spcAft>
              <a:buFont typeface="Wingdings" panose="05000000000000000000" pitchFamily="2" charset="2"/>
              <a:buChar char="§"/>
              <a:defRPr/>
            </a:pPr>
            <a:r>
              <a:rPr lang="en-AU" kern="0" dirty="0">
                <a:latin typeface="Arial" panose="020B0604020202020204" pitchFamily="34" charset="0"/>
                <a:cs typeface="Arial" panose="020B0604020202020204" pitchFamily="34" charset="0"/>
              </a:rPr>
              <a:t>Study skills for academic success at </a:t>
            </a:r>
            <a:r>
              <a:rPr lang="en-AU" kern="0" dirty="0" err="1">
                <a:latin typeface="Arial" panose="020B0604020202020204" pitchFamily="34" charset="0"/>
                <a:cs typeface="Arial" panose="020B0604020202020204" pitchFamily="34" charset="0"/>
              </a:rPr>
              <a:t>uni</a:t>
            </a:r>
            <a:endParaRPr lang="en-AU" kern="0" dirty="0">
              <a:latin typeface="Arial" panose="020B0604020202020204" pitchFamily="34" charset="0"/>
              <a:cs typeface="Arial" panose="020B0604020202020204" pitchFamily="34" charset="0"/>
            </a:endParaRPr>
          </a:p>
          <a:p>
            <a:pPr marL="307195" lvl="2" indent="-307195">
              <a:spcBef>
                <a:spcPts val="427"/>
              </a:spcBef>
              <a:spcAft>
                <a:spcPts val="427"/>
              </a:spcAft>
              <a:buFont typeface="Wingdings" panose="05000000000000000000" pitchFamily="2" charset="2"/>
              <a:buChar char="§"/>
              <a:defRPr/>
            </a:pPr>
            <a:r>
              <a:rPr lang="en-AU" kern="0" dirty="0">
                <a:latin typeface="Arial" panose="020B0604020202020204" pitchFamily="34" charset="0"/>
                <a:cs typeface="Arial" panose="020B0604020202020204" pitchFamily="34" charset="0"/>
              </a:rPr>
              <a:t>A network </a:t>
            </a:r>
            <a:r>
              <a:rPr lang="en-AU" dirty="0">
                <a:latin typeface="Arial" panose="020B0604020202020204" pitchFamily="34" charset="0"/>
                <a:cs typeface="Arial" panose="020B0604020202020204" pitchFamily="34" charset="0"/>
              </a:rPr>
              <a:t>of friends who all want to do well</a:t>
            </a:r>
          </a:p>
          <a:p>
            <a:pPr marL="503477" lvl="1" indent="-503477" defTabSz="1512687">
              <a:spcBef>
                <a:spcPts val="3413"/>
              </a:spcBef>
              <a:spcAft>
                <a:spcPts val="427"/>
              </a:spcAft>
              <a:buNone/>
            </a:pPr>
            <a:r>
              <a:rPr lang="en-AU" altLang="en-US" sz="4267" cap="all" dirty="0">
                <a:latin typeface="Arial Narrow" panose="020B0606020202030204" pitchFamily="34" charset="0"/>
              </a:rPr>
              <a:t>The PASS Equation</a:t>
            </a:r>
          </a:p>
          <a:p>
            <a:pPr marL="0" lvl="1" indent="0" defTabSz="1512687">
              <a:spcBef>
                <a:spcPts val="427"/>
              </a:spcBef>
              <a:spcAft>
                <a:spcPts val="427"/>
              </a:spcAft>
              <a:buNone/>
            </a:pPr>
            <a:r>
              <a:rPr lang="en-AU" altLang="en-US" b="1" dirty="0">
                <a:solidFill>
                  <a:srgbClr val="0070C0"/>
                </a:solidFill>
              </a:rPr>
              <a:t>1 hour of PASS = </a:t>
            </a:r>
            <a:br>
              <a:rPr lang="en-AU" altLang="en-US" b="1" dirty="0">
                <a:solidFill>
                  <a:srgbClr val="0070C0"/>
                </a:solidFill>
              </a:rPr>
            </a:br>
            <a:r>
              <a:rPr lang="en-AU" altLang="en-US" dirty="0">
                <a:solidFill>
                  <a:srgbClr val="0070C0"/>
                </a:solidFill>
              </a:rPr>
              <a:t>3 hours struggling on your own</a:t>
            </a:r>
          </a:p>
          <a:p>
            <a:pPr marL="406394" lvl="2" indent="-406394">
              <a:spcBef>
                <a:spcPts val="853"/>
              </a:spcBef>
              <a:spcAft>
                <a:spcPts val="853"/>
              </a:spcAft>
              <a:buFont typeface="Wingdings" panose="05000000000000000000" pitchFamily="2" charset="2"/>
              <a:buChar char="§"/>
              <a:defRPr/>
            </a:pPr>
            <a:endParaRPr lang="en-AU" kern="0" dirty="0"/>
          </a:p>
          <a:p>
            <a:pPr marL="0" lvl="1" indent="0">
              <a:spcAft>
                <a:spcPts val="427"/>
              </a:spcAft>
              <a:buNone/>
              <a:defRPr/>
            </a:pPr>
            <a:endParaRPr lang="en-AU" sz="2560" kern="0" dirty="0"/>
          </a:p>
          <a:p>
            <a:pPr marL="0" indent="0">
              <a:buNone/>
            </a:pPr>
            <a:endParaRPr lang="en-AU" sz="4267" dirty="0"/>
          </a:p>
        </p:txBody>
      </p:sp>
    </p:spTree>
    <p:extLst>
      <p:ext uri="{BB962C8B-B14F-4D97-AF65-F5344CB8AC3E}">
        <p14:creationId xmlns:p14="http://schemas.microsoft.com/office/powerpoint/2010/main" val="376053308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01800" y="215335"/>
            <a:ext cx="11704320" cy="726507"/>
          </a:xfrm>
        </p:spPr>
        <p:txBody>
          <a:bodyPr/>
          <a:lstStyle/>
          <a:p>
            <a:r>
              <a:rPr lang="en-US" dirty="0"/>
              <a:t>PARTICIPATE &amp; ACHIEVE BETTER RESULTS</a:t>
            </a:r>
          </a:p>
        </p:txBody>
      </p:sp>
      <p:sp>
        <p:nvSpPr>
          <p:cNvPr id="11" name="Content Placeholder 2"/>
          <p:cNvSpPr>
            <a:spLocks noGrp="1"/>
          </p:cNvSpPr>
          <p:nvPr>
            <p:ph sz="half" idx="1"/>
          </p:nvPr>
        </p:nvSpPr>
        <p:spPr/>
        <p:txBody>
          <a:bodyPr/>
          <a:lstStyle/>
          <a:p>
            <a:pPr marL="0" indent="0">
              <a:spcAft>
                <a:spcPts val="1707"/>
              </a:spcAft>
              <a:buNone/>
            </a:pPr>
            <a:r>
              <a:rPr lang="en-AU" sz="4000" dirty="0">
                <a:solidFill>
                  <a:srgbClr val="0070C0"/>
                </a:solidFill>
                <a:latin typeface="Arial Narrow" panose="020B0606020202030204" pitchFamily="34" charset="0"/>
              </a:rPr>
              <a:t>PASS GETS RESULTS</a:t>
            </a:r>
          </a:p>
          <a:p>
            <a:pPr marL="0" indent="0" defTabSz="1512687">
              <a:spcBef>
                <a:spcPts val="427"/>
              </a:spcBef>
              <a:spcAft>
                <a:spcPts val="427"/>
              </a:spcAft>
              <a:buNone/>
            </a:pPr>
            <a:r>
              <a:rPr lang="en-AU" altLang="en-US" sz="2800" dirty="0">
                <a:latin typeface="Arial Narrow" panose="020B0606020202030204" pitchFamily="34" charset="0"/>
              </a:rPr>
              <a:t>Weekly study sessions</a:t>
            </a:r>
          </a:p>
          <a:p>
            <a:pPr marL="255126" indent="-255126" defTabSz="1512687">
              <a:spcBef>
                <a:spcPts val="427"/>
              </a:spcBef>
              <a:spcAft>
                <a:spcPts val="427"/>
              </a:spcAft>
            </a:pPr>
            <a:r>
              <a:rPr lang="en-AU" altLang="en-US" sz="2000" dirty="0"/>
              <a:t>Guaranteed study time each week </a:t>
            </a:r>
            <a:br>
              <a:rPr lang="en-AU" altLang="en-US" sz="2000" dirty="0"/>
            </a:br>
            <a:r>
              <a:rPr lang="en-AU" altLang="en-US" sz="2000" dirty="0"/>
              <a:t>to help you achieve a better mark</a:t>
            </a:r>
          </a:p>
          <a:p>
            <a:pPr marL="0" lvl="1" indent="0" defTabSz="1512687">
              <a:spcBef>
                <a:spcPts val="1707"/>
              </a:spcBef>
              <a:spcAft>
                <a:spcPts val="427"/>
              </a:spcAft>
              <a:buNone/>
            </a:pPr>
            <a:r>
              <a:rPr lang="en-AU" altLang="en-US" sz="2800" dirty="0">
                <a:latin typeface="Arial Narrow" panose="020B0606020202030204" pitchFamily="34" charset="0"/>
              </a:rPr>
              <a:t>Students who </a:t>
            </a:r>
            <a:r>
              <a:rPr lang="en-AU" altLang="en-US" sz="2800" dirty="0">
                <a:solidFill>
                  <a:srgbClr val="0070C0"/>
                </a:solidFill>
                <a:latin typeface="Arial Narrow" panose="020B0606020202030204" pitchFamily="34" charset="0"/>
              </a:rPr>
              <a:t>regularly</a:t>
            </a:r>
            <a:r>
              <a:rPr lang="en-AU" altLang="en-US" sz="2800" dirty="0">
                <a:latin typeface="Arial Narrow" panose="020B0606020202030204" pitchFamily="34" charset="0"/>
              </a:rPr>
              <a:t> attend PASS</a:t>
            </a:r>
          </a:p>
          <a:p>
            <a:pPr marL="257383" indent="-257383" defTabSz="1512687">
              <a:spcBef>
                <a:spcPts val="427"/>
              </a:spcBef>
              <a:spcAft>
                <a:spcPts val="427"/>
              </a:spcAft>
              <a:buFont typeface="Wingdings" panose="05000000000000000000" pitchFamily="2" charset="2"/>
              <a:buChar char="§"/>
            </a:pPr>
            <a:r>
              <a:rPr lang="en-AU" altLang="en-US" sz="2000" dirty="0"/>
              <a:t>are </a:t>
            </a:r>
            <a:r>
              <a:rPr lang="en-AU" altLang="en-US" sz="2000" u="sng" dirty="0">
                <a:solidFill>
                  <a:srgbClr val="0070C0"/>
                </a:solidFill>
              </a:rPr>
              <a:t>less</a:t>
            </a:r>
            <a:r>
              <a:rPr lang="en-AU" altLang="en-US" sz="2000" dirty="0">
                <a:solidFill>
                  <a:srgbClr val="0070C0"/>
                </a:solidFill>
              </a:rPr>
              <a:t> </a:t>
            </a:r>
            <a:r>
              <a:rPr lang="en-AU" altLang="en-US" sz="2000" dirty="0"/>
              <a:t>likely</a:t>
            </a:r>
            <a:r>
              <a:rPr lang="en-AU" altLang="en-US" sz="2000" dirty="0">
                <a:solidFill>
                  <a:srgbClr val="0070C0"/>
                </a:solidFill>
              </a:rPr>
              <a:t> </a:t>
            </a:r>
            <a:r>
              <a:rPr lang="en-AU" altLang="en-US" sz="2000" dirty="0"/>
              <a:t>to fail the unit  </a:t>
            </a:r>
          </a:p>
          <a:p>
            <a:pPr marL="257383" indent="-257383" defTabSz="1512687">
              <a:spcBef>
                <a:spcPts val="427"/>
              </a:spcBef>
              <a:spcAft>
                <a:spcPts val="427"/>
              </a:spcAft>
              <a:buFont typeface="Wingdings" panose="05000000000000000000" pitchFamily="2" charset="2"/>
              <a:buChar char="§"/>
            </a:pPr>
            <a:r>
              <a:rPr lang="en-AU" altLang="en-US" sz="2000" dirty="0"/>
              <a:t>are </a:t>
            </a:r>
            <a:r>
              <a:rPr lang="en-AU" altLang="en-US" sz="2000" u="sng" dirty="0">
                <a:solidFill>
                  <a:srgbClr val="0070C0"/>
                </a:solidFill>
              </a:rPr>
              <a:t>more</a:t>
            </a:r>
            <a:r>
              <a:rPr lang="en-AU" altLang="en-US" sz="2000" dirty="0">
                <a:solidFill>
                  <a:srgbClr val="0070C0"/>
                </a:solidFill>
              </a:rPr>
              <a:t> </a:t>
            </a:r>
            <a:r>
              <a:rPr lang="en-AU" altLang="en-US" sz="2000" dirty="0"/>
              <a:t>likely</a:t>
            </a:r>
            <a:r>
              <a:rPr lang="en-AU" altLang="en-US" sz="2000" dirty="0">
                <a:solidFill>
                  <a:srgbClr val="0070C0"/>
                </a:solidFill>
              </a:rPr>
              <a:t> </a:t>
            </a:r>
            <a:r>
              <a:rPr lang="en-AU" altLang="en-US" sz="2000" dirty="0"/>
              <a:t>to score a D or HD</a:t>
            </a:r>
          </a:p>
          <a:p>
            <a:pPr marL="503477" lvl="1" indent="-503477" defTabSz="1512687">
              <a:spcBef>
                <a:spcPts val="1707"/>
              </a:spcBef>
              <a:spcAft>
                <a:spcPts val="427"/>
              </a:spcAft>
              <a:buNone/>
            </a:pPr>
            <a:endParaRPr lang="en-AU" altLang="en-US" sz="2800" dirty="0"/>
          </a:p>
        </p:txBody>
      </p:sp>
      <p:sp>
        <p:nvSpPr>
          <p:cNvPr id="7" name="Rectangle 6"/>
          <p:cNvSpPr/>
          <p:nvPr/>
        </p:nvSpPr>
        <p:spPr>
          <a:xfrm>
            <a:off x="5740400" y="1676400"/>
            <a:ext cx="6792315" cy="676445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6115"/>
          </a:p>
        </p:txBody>
      </p:sp>
      <p:sp>
        <p:nvSpPr>
          <p:cNvPr id="4" name="TextBox 3"/>
          <p:cNvSpPr txBox="1"/>
          <p:nvPr/>
        </p:nvSpPr>
        <p:spPr>
          <a:xfrm>
            <a:off x="2398689" y="7288041"/>
            <a:ext cx="3204275" cy="1558760"/>
          </a:xfrm>
          <a:prstGeom prst="rect">
            <a:avLst/>
          </a:prstGeom>
          <a:noFill/>
        </p:spPr>
        <p:txBody>
          <a:bodyPr wrap="square" rtlCol="0">
            <a:spAutoFit/>
          </a:bodyPr>
          <a:lstStyle/>
          <a:p>
            <a:pPr algn="r"/>
            <a:r>
              <a:rPr lang="en-AU" altLang="en-US" sz="1707" i="1" dirty="0">
                <a:latin typeface="Arial" panose="020B0604020202020204" pitchFamily="34" charset="0"/>
                <a:cs typeface="Arial" panose="020B0604020202020204" pitchFamily="34" charset="0"/>
              </a:rPr>
              <a:t>The comparative PASS results for FIT1045 last year</a:t>
            </a:r>
          </a:p>
          <a:p>
            <a:endParaRPr lang="en-AU" sz="6115" dirty="0"/>
          </a:p>
        </p:txBody>
      </p:sp>
      <p:graphicFrame>
        <p:nvGraphicFramePr>
          <p:cNvPr id="8" name="Chart 7"/>
          <p:cNvGraphicFramePr/>
          <p:nvPr>
            <p:extLst>
              <p:ext uri="{D42A27DB-BD31-4B8C-83A1-F6EECF244321}">
                <p14:modId xmlns:p14="http://schemas.microsoft.com/office/powerpoint/2010/main" val="1394036203"/>
              </p:ext>
            </p:extLst>
          </p:nvPr>
        </p:nvGraphicFramePr>
        <p:xfrm>
          <a:off x="5739763" y="2159061"/>
          <a:ext cx="6742825" cy="602898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7703012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5600" y="228600"/>
            <a:ext cx="11704320" cy="726507"/>
          </a:xfrm>
        </p:spPr>
        <p:txBody>
          <a:bodyPr/>
          <a:lstStyle/>
          <a:p>
            <a:r>
              <a:rPr lang="en-US" dirty="0"/>
              <a:t>PARTICIPATE &amp; ACHIEVE BETTER RESULTS</a:t>
            </a:r>
          </a:p>
        </p:txBody>
      </p:sp>
      <p:sp>
        <p:nvSpPr>
          <p:cNvPr id="11" name="Content Placeholder 2"/>
          <p:cNvSpPr>
            <a:spLocks noGrp="1"/>
          </p:cNvSpPr>
          <p:nvPr>
            <p:ph sz="half" idx="1"/>
          </p:nvPr>
        </p:nvSpPr>
        <p:spPr>
          <a:xfrm>
            <a:off x="1651000" y="1905000"/>
            <a:ext cx="11023600" cy="6553200"/>
          </a:xfrm>
        </p:spPr>
        <p:txBody>
          <a:bodyPr/>
          <a:lstStyle/>
          <a:p>
            <a:pPr marL="0" indent="0">
              <a:spcAft>
                <a:spcPts val="1707"/>
              </a:spcAft>
              <a:buNone/>
            </a:pPr>
            <a:r>
              <a:rPr lang="en-AU" sz="4267" dirty="0">
                <a:solidFill>
                  <a:srgbClr val="0070C0"/>
                </a:solidFill>
                <a:latin typeface="Arial Narrow" panose="020B0606020202030204" pitchFamily="34" charset="0"/>
              </a:rPr>
              <a:t>SIGN UP TO PASS</a:t>
            </a:r>
          </a:p>
          <a:p>
            <a:pPr marL="255126" indent="-255126" defTabSz="1512687">
              <a:lnSpc>
                <a:spcPct val="150000"/>
              </a:lnSpc>
              <a:spcBef>
                <a:spcPts val="427"/>
              </a:spcBef>
              <a:spcAft>
                <a:spcPts val="427"/>
              </a:spcAft>
            </a:pPr>
            <a:r>
              <a:rPr lang="en-AU" altLang="en-US" sz="2560" dirty="0"/>
              <a:t>Sign up for PASS via Allocate+ in Week 2</a:t>
            </a:r>
          </a:p>
          <a:p>
            <a:pPr marL="257383" indent="-257383" defTabSz="1512687">
              <a:lnSpc>
                <a:spcPct val="150000"/>
              </a:lnSpc>
              <a:spcBef>
                <a:spcPts val="427"/>
              </a:spcBef>
              <a:spcAft>
                <a:spcPts val="427"/>
              </a:spcAft>
              <a:buFont typeface="Wingdings" panose="05000000000000000000" pitchFamily="2" charset="2"/>
              <a:buChar char="§"/>
            </a:pPr>
            <a:r>
              <a:rPr lang="en-AU" altLang="en-US" sz="2560" dirty="0"/>
              <a:t>Select a </a:t>
            </a:r>
            <a:r>
              <a:rPr lang="en-AU" altLang="en-US" sz="2560" dirty="0">
                <a:solidFill>
                  <a:srgbClr val="0070C0"/>
                </a:solidFill>
              </a:rPr>
              <a:t>FIT1045</a:t>
            </a:r>
            <a:r>
              <a:rPr lang="en-AU" altLang="en-US" sz="2560" dirty="0"/>
              <a:t> PASS session that fits your schedule</a:t>
            </a:r>
          </a:p>
          <a:p>
            <a:pPr marL="257383" indent="-257383" defTabSz="1512687">
              <a:lnSpc>
                <a:spcPct val="150000"/>
              </a:lnSpc>
              <a:spcBef>
                <a:spcPts val="427"/>
              </a:spcBef>
              <a:spcAft>
                <a:spcPts val="427"/>
              </a:spcAft>
              <a:buFont typeface="Wingdings" panose="05000000000000000000" pitchFamily="2" charset="2"/>
              <a:buChar char="§"/>
            </a:pPr>
            <a:r>
              <a:rPr lang="en-AU" altLang="en-US" sz="2560" dirty="0"/>
              <a:t>No spots left in the session you can attend? Click on the Waiting List hyperlink on the PASS website (</a:t>
            </a:r>
            <a:r>
              <a:rPr lang="en-AU" altLang="en-US" sz="2560" dirty="0">
                <a:solidFill>
                  <a:srgbClr val="0070C0"/>
                </a:solidFill>
              </a:rPr>
              <a:t>www.monash.edu/pass-program</a:t>
            </a:r>
            <a:r>
              <a:rPr lang="en-AU" altLang="en-US" sz="2560" dirty="0"/>
              <a:t>) and complete the form</a:t>
            </a:r>
          </a:p>
          <a:p>
            <a:pPr marL="257383" indent="-257383" defTabSz="1512687">
              <a:lnSpc>
                <a:spcPct val="150000"/>
              </a:lnSpc>
              <a:spcBef>
                <a:spcPts val="427"/>
              </a:spcBef>
              <a:spcAft>
                <a:spcPts val="427"/>
              </a:spcAft>
              <a:buFont typeface="Wingdings" panose="05000000000000000000" pitchFamily="2" charset="2"/>
              <a:buChar char="§"/>
            </a:pPr>
            <a:r>
              <a:rPr lang="en-AU" altLang="en-US" sz="2560" dirty="0"/>
              <a:t>PASS study sessions begin in Week 3. See you there!</a:t>
            </a:r>
          </a:p>
          <a:p>
            <a:pPr marL="503477" lvl="1" indent="-503477" defTabSz="1512687">
              <a:spcBef>
                <a:spcPts val="1707"/>
              </a:spcBef>
              <a:spcAft>
                <a:spcPts val="427"/>
              </a:spcAft>
              <a:buNone/>
            </a:pPr>
            <a:endParaRPr lang="en-AU" altLang="en-US" dirty="0"/>
          </a:p>
        </p:txBody>
      </p:sp>
    </p:spTree>
    <p:extLst>
      <p:ext uri="{BB962C8B-B14F-4D97-AF65-F5344CB8AC3E}">
        <p14:creationId xmlns:p14="http://schemas.microsoft.com/office/powerpoint/2010/main" val="82065891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16BDAB8-770B-4757-85D9-A53B69A7B04F}" type="slidenum">
              <a:rPr lang="en-US" smtClean="0"/>
              <a:pPr/>
              <a:t>53</a:t>
            </a:fld>
            <a:endParaRPr lang="en-US"/>
          </a:p>
        </p:txBody>
      </p:sp>
      <p:sp>
        <p:nvSpPr>
          <p:cNvPr id="5" name="Rectangle 3"/>
          <p:cNvSpPr txBox="1">
            <a:spLocks noChangeArrowheads="1"/>
          </p:cNvSpPr>
          <p:nvPr/>
        </p:nvSpPr>
        <p:spPr bwMode="auto">
          <a:xfrm>
            <a:off x="1760538" y="1524000"/>
            <a:ext cx="10515600" cy="6594475"/>
          </a:xfrm>
          <a:prstGeom prst="rect">
            <a:avLst/>
          </a:prstGeom>
          <a:noFill/>
          <a:ln w="28575">
            <a:noFill/>
            <a:miter lim="800000"/>
            <a:headEnd/>
            <a:tailEnd/>
          </a:ln>
        </p:spPr>
        <p:txBody>
          <a:bodyPr vert="horz" wrap="square" lIns="0" tIns="0" rIns="91440" bIns="45720" numCol="1" anchor="t" anchorCtr="0" compatLnSpc="1">
            <a:prstTxWarp prst="textNoShape">
              <a:avLst/>
            </a:prstTxWarp>
          </a:bodyPr>
          <a:lstStyle>
            <a:lvl1pPr marL="265113" indent="-265113" algn="l" rtl="0" eaLnBrk="0" fontAlgn="base" hangingPunct="0">
              <a:spcBef>
                <a:spcPct val="0"/>
              </a:spcBef>
              <a:spcAft>
                <a:spcPts val="1200"/>
              </a:spcAft>
              <a:buFont typeface="Wingdings" charset="2"/>
              <a:buChar char="§"/>
              <a:defRPr sz="2000">
                <a:solidFill>
                  <a:schemeClr val="tx1"/>
                </a:solidFill>
                <a:latin typeface="+mn-lt"/>
                <a:ea typeface="+mn-ea"/>
                <a:cs typeface="+mn-cs"/>
              </a:defRPr>
            </a:lvl1pPr>
            <a:lvl2pPr marL="901700" indent="-309563" algn="l" rtl="0" eaLnBrk="0" fontAlgn="base" hangingPunct="0">
              <a:spcBef>
                <a:spcPct val="0"/>
              </a:spcBef>
              <a:spcAft>
                <a:spcPct val="0"/>
              </a:spcAft>
              <a:buChar char="–"/>
              <a:defRPr sz="2000">
                <a:solidFill>
                  <a:schemeClr val="tx1"/>
                </a:solidFill>
                <a:latin typeface="+mn-lt"/>
                <a:ea typeface="+mn-ea"/>
                <a:cs typeface="+mn-cs"/>
              </a:defRPr>
            </a:lvl2pPr>
            <a:lvl3pPr marL="1436688" indent="-331788" algn="l" rtl="0" eaLnBrk="0" fontAlgn="base" hangingPunct="0">
              <a:spcBef>
                <a:spcPct val="20000"/>
              </a:spcBef>
              <a:spcAft>
                <a:spcPct val="0"/>
              </a:spcAft>
              <a:buChar char="•"/>
              <a:defRPr sz="2000">
                <a:solidFill>
                  <a:schemeClr val="tx1"/>
                </a:solidFill>
                <a:latin typeface="+mn-lt"/>
                <a:ea typeface="+mn-ea"/>
                <a:cs typeface="+mn-cs"/>
              </a:defRPr>
            </a:lvl3pPr>
            <a:lvl4pPr marL="1933575" indent="-228600" algn="l" rtl="0" eaLnBrk="0" fontAlgn="base" hangingPunct="0">
              <a:spcBef>
                <a:spcPct val="20000"/>
              </a:spcBef>
              <a:spcAft>
                <a:spcPct val="0"/>
              </a:spcAft>
              <a:buChar char="–"/>
              <a:defRPr sz="2000">
                <a:solidFill>
                  <a:schemeClr val="tx1"/>
                </a:solidFill>
                <a:latin typeface="+mn-lt"/>
                <a:ea typeface="+mn-ea"/>
                <a:cs typeface="+mn-cs"/>
              </a:defRPr>
            </a:lvl4pPr>
            <a:lvl5pPr marL="2341563" indent="-228600" algn="l" rtl="0" eaLnBrk="0" fontAlgn="base" hangingPunct="0">
              <a:spcBef>
                <a:spcPct val="20000"/>
              </a:spcBef>
              <a:spcAft>
                <a:spcPct val="0"/>
              </a:spcAft>
              <a:buChar char="»"/>
              <a:defRPr sz="2000">
                <a:solidFill>
                  <a:schemeClr val="tx1"/>
                </a:solidFill>
                <a:latin typeface="Helvetica" charset="0"/>
                <a:ea typeface="+mn-ea"/>
                <a:cs typeface="+mn-cs"/>
              </a:defRPr>
            </a:lvl5pPr>
            <a:lvl6pPr marL="2798763" indent="-228600" algn="l" rtl="0" fontAlgn="base">
              <a:spcBef>
                <a:spcPct val="20000"/>
              </a:spcBef>
              <a:spcAft>
                <a:spcPct val="0"/>
              </a:spcAft>
              <a:buChar char="»"/>
              <a:defRPr sz="2000">
                <a:solidFill>
                  <a:schemeClr val="tx1"/>
                </a:solidFill>
                <a:latin typeface="Helvetica" charset="0"/>
                <a:ea typeface="+mn-ea"/>
                <a:cs typeface="+mn-cs"/>
              </a:defRPr>
            </a:lvl6pPr>
            <a:lvl7pPr marL="3255963" indent="-228600" algn="l" rtl="0" fontAlgn="base">
              <a:spcBef>
                <a:spcPct val="20000"/>
              </a:spcBef>
              <a:spcAft>
                <a:spcPct val="0"/>
              </a:spcAft>
              <a:buChar char="»"/>
              <a:defRPr sz="2000">
                <a:solidFill>
                  <a:schemeClr val="tx1"/>
                </a:solidFill>
                <a:latin typeface="Helvetica" charset="0"/>
                <a:ea typeface="+mn-ea"/>
                <a:cs typeface="+mn-cs"/>
              </a:defRPr>
            </a:lvl7pPr>
            <a:lvl8pPr marL="3713163" indent="-228600" algn="l" rtl="0" fontAlgn="base">
              <a:spcBef>
                <a:spcPct val="20000"/>
              </a:spcBef>
              <a:spcAft>
                <a:spcPct val="0"/>
              </a:spcAft>
              <a:buChar char="»"/>
              <a:defRPr sz="2000">
                <a:solidFill>
                  <a:schemeClr val="tx1"/>
                </a:solidFill>
                <a:latin typeface="Helvetica" charset="0"/>
                <a:ea typeface="+mn-ea"/>
                <a:cs typeface="+mn-cs"/>
              </a:defRPr>
            </a:lvl8pPr>
            <a:lvl9pPr marL="4170363" indent="-228600" algn="l" rtl="0" fontAlgn="base">
              <a:spcBef>
                <a:spcPct val="20000"/>
              </a:spcBef>
              <a:spcAft>
                <a:spcPct val="0"/>
              </a:spcAft>
              <a:buChar char="»"/>
              <a:defRPr sz="2000">
                <a:solidFill>
                  <a:schemeClr val="tx1"/>
                </a:solidFill>
                <a:latin typeface="Helvetica" charset="0"/>
                <a:ea typeface="+mn-ea"/>
                <a:cs typeface="+mn-cs"/>
              </a:defRPr>
            </a:lvl9pPr>
          </a:lstStyle>
          <a:p>
            <a:pPr marL="265113" marR="0" lvl="0" indent="-265113" algn="l" defTabSz="914400" rtl="0" eaLnBrk="1" fontAlgn="base" latinLnBrk="0" hangingPunct="1">
              <a:lnSpc>
                <a:spcPct val="90000"/>
              </a:lnSpc>
              <a:spcBef>
                <a:spcPct val="0"/>
              </a:spcBef>
              <a:spcAft>
                <a:spcPts val="1200"/>
              </a:spcAft>
              <a:buClrTx/>
              <a:buSzTx/>
              <a:buFont typeface="Wingdings" pitchFamily="2" charset="2"/>
              <a:buNone/>
              <a:tabLst/>
              <a:defRPr/>
            </a:pPr>
            <a:endParaRPr kumimoji="0" lang="en-AU" altLang="en-US" sz="2800" b="1" i="0" u="none" strike="noStrike" kern="0" cap="none" spc="0" normalizeH="0" baseline="0" noProof="0" dirty="0">
              <a:ln>
                <a:noFill/>
              </a:ln>
              <a:solidFill>
                <a:srgbClr val="393938"/>
              </a:solidFill>
              <a:effectLst/>
              <a:uLnTx/>
              <a:uFillTx/>
              <a:latin typeface="Arial"/>
              <a:cs typeface="Arial"/>
            </a:endParaRPr>
          </a:p>
          <a:p>
            <a:pPr marL="265113" marR="0" lvl="0" indent="-265113" algn="l" defTabSz="914400" rtl="0" eaLnBrk="1" fontAlgn="base" latinLnBrk="0" hangingPunct="1">
              <a:lnSpc>
                <a:spcPct val="90000"/>
              </a:lnSpc>
              <a:spcBef>
                <a:spcPct val="0"/>
              </a:spcBef>
              <a:spcAft>
                <a:spcPts val="1200"/>
              </a:spcAft>
              <a:buClrTx/>
              <a:buSzTx/>
              <a:buFont typeface="Wingdings" pitchFamily="2" charset="2"/>
              <a:buNone/>
              <a:tabLst/>
              <a:defRPr/>
            </a:pPr>
            <a:r>
              <a:rPr kumimoji="0" lang="en-AU" altLang="en-US" sz="2800" b="1" i="0" u="none" strike="noStrike" kern="0" cap="none" spc="0" normalizeH="0" baseline="0" noProof="0" dirty="0">
                <a:ln>
                  <a:noFill/>
                </a:ln>
                <a:solidFill>
                  <a:srgbClr val="393938"/>
                </a:solidFill>
                <a:effectLst/>
                <a:uLnTx/>
                <a:uFillTx/>
                <a:latin typeface="Arial"/>
                <a:cs typeface="Arial"/>
              </a:rPr>
              <a:t>Take the following relevant preventative measures as soon as possible, if you are falling behind in your studies:</a:t>
            </a:r>
            <a:br>
              <a:rPr kumimoji="0" lang="en-AU" altLang="en-US" sz="2800" b="1" i="0" u="none" strike="noStrike" kern="0" cap="none" spc="0" normalizeH="0" baseline="0" noProof="0" dirty="0">
                <a:ln>
                  <a:noFill/>
                </a:ln>
                <a:solidFill>
                  <a:srgbClr val="393938"/>
                </a:solidFill>
                <a:effectLst/>
                <a:uLnTx/>
                <a:uFillTx/>
                <a:latin typeface="Arial"/>
                <a:cs typeface="Arial"/>
              </a:rPr>
            </a:br>
            <a:endParaRPr kumimoji="0" lang="en-AU" altLang="en-US" sz="2800" b="0" i="0" u="none" strike="noStrike" kern="0" cap="none" spc="0" normalizeH="0" baseline="0" noProof="0" dirty="0">
              <a:ln>
                <a:noFill/>
              </a:ln>
              <a:solidFill>
                <a:srgbClr val="393938"/>
              </a:solidFill>
              <a:effectLst/>
              <a:uLnTx/>
              <a:uFillTx/>
              <a:latin typeface="Arial"/>
              <a:cs typeface="Arial"/>
            </a:endParaRPr>
          </a:p>
          <a:p>
            <a:pPr marL="265113" marR="0" lvl="0" indent="-265113" algn="l" defTabSz="914400" rtl="0" eaLnBrk="1" fontAlgn="base" latinLnBrk="0" hangingPunct="1">
              <a:lnSpc>
                <a:spcPct val="90000"/>
              </a:lnSpc>
              <a:spcBef>
                <a:spcPct val="0"/>
              </a:spcBef>
              <a:spcAft>
                <a:spcPts val="1200"/>
              </a:spcAft>
              <a:buClrTx/>
              <a:buSzTx/>
              <a:buFont typeface="Wingdings" charset="2"/>
              <a:buChar char="§"/>
              <a:tabLst/>
              <a:defRPr/>
            </a:pPr>
            <a:r>
              <a:rPr kumimoji="0" lang="en-AU" altLang="en-US" sz="2800" b="0" i="0" u="none" strike="noStrike" kern="0" cap="none" spc="0" normalizeH="0" baseline="0" noProof="0" dirty="0">
                <a:ln>
                  <a:noFill/>
                </a:ln>
                <a:solidFill>
                  <a:srgbClr val="393938"/>
                </a:solidFill>
                <a:effectLst/>
                <a:uLnTx/>
                <a:uFillTx/>
                <a:latin typeface="Arial"/>
                <a:cs typeface="Arial"/>
              </a:rPr>
              <a:t>Study difficulties:   Discuss any difficulties you are experiencing with your course leader, unit coordinator, lecturer or tutor. </a:t>
            </a:r>
          </a:p>
          <a:p>
            <a:pPr marL="901700" marR="0" lvl="1" indent="-309563" algn="l" defTabSz="914400" rtl="0" eaLnBrk="1" fontAlgn="base" latinLnBrk="0" hangingPunct="1">
              <a:lnSpc>
                <a:spcPct val="90000"/>
              </a:lnSpc>
              <a:spcBef>
                <a:spcPct val="0"/>
              </a:spcBef>
              <a:spcAft>
                <a:spcPct val="0"/>
              </a:spcAft>
              <a:buClrTx/>
              <a:buSzTx/>
              <a:buFontTx/>
              <a:buChar char="–"/>
              <a:tabLst/>
              <a:defRPr/>
            </a:pPr>
            <a:r>
              <a:rPr kumimoji="0" lang="en-AU" altLang="en-US" sz="2400" b="0" i="0" u="none" strike="noStrike" kern="0" cap="none" spc="0" normalizeH="0" baseline="0" noProof="0" dirty="0">
                <a:ln>
                  <a:noFill/>
                </a:ln>
                <a:solidFill>
                  <a:srgbClr val="393938"/>
                </a:solidFill>
                <a:effectLst/>
                <a:uLnTx/>
                <a:uFillTx/>
                <a:latin typeface="Arial"/>
                <a:cs typeface="Arial"/>
              </a:rPr>
              <a:t>These staff members can assist you in identifying your problem areas and explore the options available to you in your course.</a:t>
            </a:r>
            <a:br>
              <a:rPr kumimoji="0" lang="en-AU" altLang="en-US" sz="2400" b="0" i="0" u="none" strike="noStrike" kern="0" cap="none" spc="0" normalizeH="0" baseline="0" noProof="0" dirty="0">
                <a:ln>
                  <a:noFill/>
                </a:ln>
                <a:solidFill>
                  <a:srgbClr val="393938"/>
                </a:solidFill>
                <a:effectLst/>
                <a:uLnTx/>
                <a:uFillTx/>
                <a:latin typeface="Arial"/>
                <a:cs typeface="Arial"/>
              </a:rPr>
            </a:br>
            <a:endParaRPr kumimoji="0" lang="en-AU" altLang="en-US" sz="2400" b="0" i="0" u="none" strike="noStrike" kern="0" cap="none" spc="0" normalizeH="0" baseline="0" noProof="0" dirty="0">
              <a:ln>
                <a:noFill/>
              </a:ln>
              <a:solidFill>
                <a:srgbClr val="393938"/>
              </a:solidFill>
              <a:effectLst/>
              <a:uLnTx/>
              <a:uFillTx/>
              <a:latin typeface="Arial"/>
              <a:cs typeface="Arial"/>
            </a:endParaRPr>
          </a:p>
          <a:p>
            <a:pPr marL="265113" marR="0" lvl="0" indent="-265113" algn="l" defTabSz="914400" rtl="0" eaLnBrk="1" fontAlgn="base" latinLnBrk="0" hangingPunct="1">
              <a:lnSpc>
                <a:spcPct val="90000"/>
              </a:lnSpc>
              <a:spcBef>
                <a:spcPct val="0"/>
              </a:spcBef>
              <a:spcAft>
                <a:spcPts val="1200"/>
              </a:spcAft>
              <a:buClrTx/>
              <a:buSzTx/>
              <a:buFont typeface="Wingdings" charset="2"/>
              <a:buChar char="§"/>
              <a:tabLst/>
              <a:defRPr/>
            </a:pPr>
            <a:r>
              <a:rPr kumimoji="0" lang="en-AU" altLang="en-US" sz="2800" b="0" i="0" u="none" strike="noStrike" kern="0" cap="none" spc="0" normalizeH="0" baseline="0" noProof="0" dirty="0">
                <a:ln>
                  <a:noFill/>
                </a:ln>
                <a:solidFill>
                  <a:srgbClr val="393938"/>
                </a:solidFill>
                <a:effectLst/>
                <a:uLnTx/>
                <a:uFillTx/>
                <a:latin typeface="Arial"/>
                <a:cs typeface="Arial"/>
              </a:rPr>
              <a:t>Language and learning online can help you with study methods, language skills and work presentation</a:t>
            </a:r>
            <a:br>
              <a:rPr kumimoji="0" lang="en-AU" altLang="en-US" sz="2800" b="0" i="0" u="none" strike="noStrike" kern="0" cap="none" spc="0" normalizeH="0" baseline="0" noProof="0" dirty="0">
                <a:ln>
                  <a:noFill/>
                </a:ln>
                <a:solidFill>
                  <a:srgbClr val="393938"/>
                </a:solidFill>
                <a:effectLst/>
                <a:uLnTx/>
                <a:uFillTx/>
                <a:latin typeface="Arial"/>
                <a:cs typeface="Arial"/>
              </a:rPr>
            </a:br>
            <a:r>
              <a:rPr kumimoji="0" lang="en-AU" altLang="en-US" sz="2800" b="0" i="0" u="none" strike="noStrike" kern="0" cap="none" spc="0" normalizeH="0" baseline="0" noProof="0" dirty="0">
                <a:ln>
                  <a:noFill/>
                </a:ln>
                <a:solidFill>
                  <a:srgbClr val="393938"/>
                </a:solidFill>
                <a:effectLst/>
                <a:uLnTx/>
                <a:uFillTx/>
                <a:latin typeface="Arial"/>
                <a:cs typeface="Arial"/>
                <a:hlinkClick r:id="rId2"/>
              </a:rPr>
              <a:t>http://www.monash.edu.au/lls/llonline/</a:t>
            </a:r>
            <a:endParaRPr kumimoji="0" lang="en-AU" altLang="en-US" sz="2800" b="0" i="0" u="none" strike="noStrike" kern="0" cap="none" spc="0" normalizeH="0" baseline="0" noProof="0" dirty="0">
              <a:ln>
                <a:noFill/>
              </a:ln>
              <a:solidFill>
                <a:srgbClr val="393938"/>
              </a:solidFill>
              <a:effectLst/>
              <a:uLnTx/>
              <a:uFillTx/>
              <a:latin typeface="Arial"/>
              <a:cs typeface="Arial"/>
            </a:endParaRPr>
          </a:p>
          <a:p>
            <a:pPr marL="265113" marR="0" lvl="0" indent="-265113" algn="l" defTabSz="914400" rtl="0" eaLnBrk="1" fontAlgn="base" latinLnBrk="0" hangingPunct="1">
              <a:lnSpc>
                <a:spcPct val="90000"/>
              </a:lnSpc>
              <a:spcBef>
                <a:spcPct val="0"/>
              </a:spcBef>
              <a:spcAft>
                <a:spcPts val="1200"/>
              </a:spcAft>
              <a:buClrTx/>
              <a:buSzTx/>
              <a:buFont typeface="Wingdings" charset="2"/>
              <a:buChar char="§"/>
              <a:tabLst/>
              <a:defRPr/>
            </a:pPr>
            <a:r>
              <a:rPr kumimoji="0" lang="en-AU" altLang="en-US" sz="2800" b="0" i="0" u="none" strike="noStrike" kern="0" cap="none" spc="0" normalizeH="0" baseline="0" noProof="0" dirty="0">
                <a:ln>
                  <a:noFill/>
                </a:ln>
                <a:solidFill>
                  <a:srgbClr val="393938"/>
                </a:solidFill>
                <a:effectLst/>
                <a:uLnTx/>
                <a:uFillTx/>
                <a:latin typeface="Arial"/>
                <a:cs typeface="Arial"/>
              </a:rPr>
              <a:t>Student life and support services can be found at:</a:t>
            </a:r>
          </a:p>
          <a:p>
            <a:pPr marL="0" marR="0" lvl="0" indent="0" algn="l" defTabSz="914400" rtl="0" eaLnBrk="1" fontAlgn="base" latinLnBrk="0" hangingPunct="1">
              <a:lnSpc>
                <a:spcPct val="90000"/>
              </a:lnSpc>
              <a:spcBef>
                <a:spcPct val="0"/>
              </a:spcBef>
              <a:spcAft>
                <a:spcPts val="1200"/>
              </a:spcAft>
              <a:buClrTx/>
              <a:buSzTx/>
              <a:buFont typeface="Wingdings" charset="2"/>
              <a:buNone/>
              <a:tabLst/>
              <a:defRPr/>
            </a:pPr>
            <a:r>
              <a:rPr kumimoji="0" lang="en-AU" altLang="en-US" sz="2800" b="0" i="0" u="none" strike="noStrike" kern="0" cap="none" spc="0" normalizeH="0" baseline="0" noProof="0" dirty="0">
                <a:ln>
                  <a:noFill/>
                </a:ln>
                <a:solidFill>
                  <a:srgbClr val="393938"/>
                </a:solidFill>
                <a:effectLst/>
                <a:uLnTx/>
                <a:uFillTx/>
                <a:latin typeface="Arial"/>
                <a:cs typeface="Arial"/>
              </a:rPr>
              <a:t>	</a:t>
            </a:r>
            <a:r>
              <a:rPr kumimoji="0" lang="en-AU" altLang="en-US" sz="2800" b="0" i="0" u="none" strike="noStrike" kern="0" cap="none" spc="0" normalizeH="0" baseline="0" noProof="0" dirty="0">
                <a:ln>
                  <a:noFill/>
                </a:ln>
                <a:solidFill>
                  <a:srgbClr val="393938"/>
                </a:solidFill>
                <a:effectLst/>
                <a:uLnTx/>
                <a:uFillTx/>
                <a:latin typeface="Arial"/>
                <a:cs typeface="Arial"/>
                <a:hlinkClick r:id="rId3"/>
              </a:rPr>
              <a:t>http://monash.edu/students/support/</a:t>
            </a:r>
            <a:endParaRPr kumimoji="0" lang="en-AU" altLang="en-US" sz="2800" b="0" i="0" u="none" strike="noStrike" kern="0" cap="none" spc="0" normalizeH="0" baseline="0" noProof="0" dirty="0">
              <a:ln>
                <a:noFill/>
              </a:ln>
              <a:solidFill>
                <a:srgbClr val="393938"/>
              </a:solidFill>
              <a:effectLst/>
              <a:uLnTx/>
              <a:uFillTx/>
              <a:latin typeface="Arial"/>
              <a:cs typeface="Arial"/>
            </a:endParaRPr>
          </a:p>
          <a:p>
            <a:pPr marL="0" marR="0" lvl="0" indent="0" algn="l" defTabSz="914400" rtl="0" eaLnBrk="1" fontAlgn="base" latinLnBrk="0" hangingPunct="1">
              <a:lnSpc>
                <a:spcPct val="90000"/>
              </a:lnSpc>
              <a:spcBef>
                <a:spcPct val="0"/>
              </a:spcBef>
              <a:spcAft>
                <a:spcPts val="1200"/>
              </a:spcAft>
              <a:buClrTx/>
              <a:buSzTx/>
              <a:buFont typeface="Wingdings" charset="2"/>
              <a:buNone/>
              <a:tabLst/>
              <a:defRPr/>
            </a:pPr>
            <a:r>
              <a:rPr kumimoji="0" lang="en-AU" altLang="en-US" sz="2800" b="0" i="0" u="none" strike="noStrike" kern="0" cap="none" spc="0" normalizeH="0" baseline="0" noProof="0" dirty="0">
                <a:ln>
                  <a:noFill/>
                </a:ln>
                <a:solidFill>
                  <a:srgbClr val="393938"/>
                </a:solidFill>
                <a:effectLst/>
                <a:uLnTx/>
                <a:uFillTx/>
                <a:latin typeface="Arial"/>
                <a:cs typeface="Arial"/>
              </a:rPr>
              <a:t/>
            </a:r>
            <a:br>
              <a:rPr kumimoji="0" lang="en-AU" altLang="en-US" sz="2800" b="0" i="0" u="none" strike="noStrike" kern="0" cap="none" spc="0" normalizeH="0" baseline="0" noProof="0" dirty="0">
                <a:ln>
                  <a:noFill/>
                </a:ln>
                <a:solidFill>
                  <a:srgbClr val="393938"/>
                </a:solidFill>
                <a:effectLst/>
                <a:uLnTx/>
                <a:uFillTx/>
                <a:latin typeface="Arial"/>
                <a:cs typeface="Arial"/>
              </a:rPr>
            </a:br>
            <a:r>
              <a:rPr kumimoji="0" lang="en-AU" altLang="en-US" sz="2800" b="0" i="0" u="none" strike="noStrike" kern="0" cap="none" spc="0" normalizeH="0" baseline="0" noProof="0" dirty="0">
                <a:ln>
                  <a:noFill/>
                </a:ln>
                <a:solidFill>
                  <a:srgbClr val="393938"/>
                </a:solidFill>
                <a:effectLst/>
                <a:uLnTx/>
                <a:uFillTx/>
                <a:latin typeface="Arial"/>
                <a:cs typeface="Arial"/>
              </a:rPr>
              <a:t>   and include:  Health services, support and services, clubs and sports </a:t>
            </a:r>
            <a:r>
              <a:rPr kumimoji="0" lang="en-AU" altLang="en-US" sz="2800" b="0" i="0" u="none" strike="noStrike" kern="0" cap="none" spc="0" normalizeH="0" baseline="0" noProof="0" dirty="0" err="1">
                <a:ln>
                  <a:noFill/>
                </a:ln>
                <a:solidFill>
                  <a:srgbClr val="393938"/>
                </a:solidFill>
                <a:effectLst/>
                <a:uLnTx/>
                <a:uFillTx/>
                <a:latin typeface="Arial"/>
                <a:cs typeface="Arial"/>
              </a:rPr>
              <a:t>etc</a:t>
            </a:r>
            <a:r>
              <a:rPr kumimoji="0" lang="en-AU" altLang="en-US" sz="2800" b="0" i="0" u="none" strike="noStrike" kern="0" cap="none" spc="0" normalizeH="0" baseline="0" noProof="0" dirty="0">
                <a:ln>
                  <a:noFill/>
                </a:ln>
                <a:solidFill>
                  <a:srgbClr val="393938"/>
                </a:solidFill>
                <a:effectLst/>
                <a:uLnTx/>
                <a:uFillTx/>
                <a:latin typeface="Arial"/>
                <a:cs typeface="Arial"/>
                <a:hlinkClick r:id="rId4"/>
              </a:rPr>
              <a:t/>
            </a:r>
            <a:br>
              <a:rPr kumimoji="0" lang="en-AU" altLang="en-US" sz="2800" b="0" i="0" u="none" strike="noStrike" kern="0" cap="none" spc="0" normalizeH="0" baseline="0" noProof="0" dirty="0">
                <a:ln>
                  <a:noFill/>
                </a:ln>
                <a:solidFill>
                  <a:srgbClr val="393938"/>
                </a:solidFill>
                <a:effectLst/>
                <a:uLnTx/>
                <a:uFillTx/>
                <a:latin typeface="Arial"/>
                <a:cs typeface="Arial"/>
                <a:hlinkClick r:id="rId4"/>
              </a:rPr>
            </a:br>
            <a:r>
              <a:rPr kumimoji="0" lang="en-AU" altLang="en-US" sz="2800" b="0" i="0" u="none" strike="noStrike" kern="0" cap="none" spc="0" normalizeH="0" baseline="0" noProof="0" dirty="0">
                <a:ln>
                  <a:noFill/>
                </a:ln>
                <a:solidFill>
                  <a:srgbClr val="393938"/>
                </a:solidFill>
                <a:effectLst/>
                <a:uLnTx/>
                <a:uFillTx/>
                <a:latin typeface="Arial"/>
                <a:cs typeface="Arial"/>
              </a:rPr>
              <a:t/>
            </a:r>
            <a:br>
              <a:rPr kumimoji="0" lang="en-AU" altLang="en-US" sz="2800" b="0" i="0" u="none" strike="noStrike" kern="0" cap="none" spc="0" normalizeH="0" baseline="0" noProof="0" dirty="0">
                <a:ln>
                  <a:noFill/>
                </a:ln>
                <a:solidFill>
                  <a:srgbClr val="393938"/>
                </a:solidFill>
                <a:effectLst/>
                <a:uLnTx/>
                <a:uFillTx/>
                <a:latin typeface="Arial"/>
                <a:cs typeface="Arial"/>
              </a:rPr>
            </a:br>
            <a:endParaRPr kumimoji="0" lang="en-AU" altLang="en-US" sz="2800" b="0" i="0" u="none" strike="noStrike" kern="0" cap="none" spc="0" normalizeH="0" baseline="0" noProof="0" dirty="0">
              <a:ln>
                <a:noFill/>
              </a:ln>
              <a:solidFill>
                <a:srgbClr val="393938"/>
              </a:solidFill>
              <a:effectLst/>
              <a:uLnTx/>
              <a:uFillTx/>
              <a:latin typeface="Arial"/>
              <a:cs typeface="Arial"/>
            </a:endParaRPr>
          </a:p>
          <a:p>
            <a:pPr marL="265113" marR="0" lvl="0" indent="-265113" algn="l" defTabSz="914400" rtl="0" eaLnBrk="1" fontAlgn="base" latinLnBrk="0" hangingPunct="1">
              <a:lnSpc>
                <a:spcPct val="90000"/>
              </a:lnSpc>
              <a:spcBef>
                <a:spcPct val="0"/>
              </a:spcBef>
              <a:spcAft>
                <a:spcPts val="1200"/>
              </a:spcAft>
              <a:buClrTx/>
              <a:buSzTx/>
              <a:buFont typeface="Wingdings" pitchFamily="2" charset="2"/>
              <a:buNone/>
              <a:tabLst/>
              <a:defRPr/>
            </a:pPr>
            <a:endParaRPr kumimoji="0" lang="en-AU" altLang="en-US" sz="2800" b="0" i="0" u="none" strike="noStrike" kern="0" cap="none" spc="0" normalizeH="0" baseline="0" noProof="0" dirty="0">
              <a:ln>
                <a:noFill/>
              </a:ln>
              <a:solidFill>
                <a:srgbClr val="393938"/>
              </a:solidFill>
              <a:effectLst/>
              <a:uLnTx/>
              <a:uFillTx/>
              <a:latin typeface="Arial"/>
              <a:cs typeface="Arial"/>
            </a:endParaRPr>
          </a:p>
          <a:p>
            <a:pPr marL="265113" marR="0" lvl="0" indent="-265113" algn="l" defTabSz="914400" rtl="0" eaLnBrk="1" fontAlgn="base" latinLnBrk="0" hangingPunct="1">
              <a:lnSpc>
                <a:spcPct val="90000"/>
              </a:lnSpc>
              <a:spcBef>
                <a:spcPct val="0"/>
              </a:spcBef>
              <a:spcAft>
                <a:spcPts val="1200"/>
              </a:spcAft>
              <a:buClrTx/>
              <a:buSzTx/>
              <a:buFont typeface="Wingdings" charset="2"/>
              <a:buChar char="§"/>
              <a:tabLst/>
              <a:defRPr/>
            </a:pPr>
            <a:endParaRPr kumimoji="0" lang="en-AU" altLang="en-US" sz="2800" b="0" i="0" u="none" strike="noStrike" kern="0" cap="none" spc="0" normalizeH="0" baseline="0" noProof="0" dirty="0">
              <a:ln>
                <a:noFill/>
              </a:ln>
              <a:solidFill>
                <a:srgbClr val="393938"/>
              </a:solidFill>
              <a:effectLst/>
              <a:uLnTx/>
              <a:uFillTx/>
              <a:latin typeface="Arial"/>
              <a:cs typeface="Arial"/>
            </a:endParaRPr>
          </a:p>
        </p:txBody>
      </p:sp>
      <p:sp>
        <p:nvSpPr>
          <p:cNvPr id="6" name="AutoShape 2"/>
          <p:cNvSpPr>
            <a:spLocks noGrp="1" noChangeArrowheads="1"/>
          </p:cNvSpPr>
          <p:nvPr>
            <p:ph type="title"/>
          </p:nvPr>
        </p:nvSpPr>
        <p:spPr/>
        <p:txBody>
          <a:bodyPr>
            <a:normAutofit/>
          </a:bodyPr>
          <a:lstStyle/>
          <a:p>
            <a:pPr eaLnBrk="1" hangingPunct="1"/>
            <a:r>
              <a:rPr lang="en-AU" altLang="en-US" sz="4400" dirty="0"/>
              <a:t>Seek assistance as a preventative measure</a:t>
            </a:r>
            <a:endParaRPr lang="en-US" altLang="en-US" sz="4400" dirty="0"/>
          </a:p>
        </p:txBody>
      </p:sp>
    </p:spTree>
    <p:extLst>
      <p:ext uri="{BB962C8B-B14F-4D97-AF65-F5344CB8AC3E}">
        <p14:creationId xmlns:p14="http://schemas.microsoft.com/office/powerpoint/2010/main" val="40456168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Disability Support Services</a:t>
            </a:r>
          </a:p>
        </p:txBody>
      </p:sp>
      <p:sp>
        <p:nvSpPr>
          <p:cNvPr id="4" name="Slide Number Placeholder 3"/>
          <p:cNvSpPr>
            <a:spLocks noGrp="1"/>
          </p:cNvSpPr>
          <p:nvPr>
            <p:ph type="sldNum" sz="quarter" idx="12"/>
          </p:nvPr>
        </p:nvSpPr>
        <p:spPr/>
        <p:txBody>
          <a:bodyPr/>
          <a:lstStyle/>
          <a:p>
            <a:fld id="{616BDAB8-770B-4757-85D9-A53B69A7B04F}" type="slidenum">
              <a:rPr lang="en-US" smtClean="0"/>
              <a:pPr/>
              <a:t>54</a:t>
            </a:fld>
            <a:endParaRPr lang="en-US"/>
          </a:p>
        </p:txBody>
      </p:sp>
      <p:sp>
        <p:nvSpPr>
          <p:cNvPr id="5" name="Content Placeholder 2"/>
          <p:cNvSpPr txBox="1">
            <a:spLocks/>
          </p:cNvSpPr>
          <p:nvPr/>
        </p:nvSpPr>
        <p:spPr>
          <a:xfrm>
            <a:off x="2159000" y="2209800"/>
            <a:ext cx="9714150" cy="6455980"/>
          </a:xfrm>
          <a:prstGeom prst="rect">
            <a:avLst/>
          </a:prstGeom>
        </p:spPr>
        <p:txBody>
          <a:bodyPr/>
          <a:lstStyle>
            <a:lvl1pPr marL="342900" indent="-342900" algn="l" defTabSz="457200" rtl="0" eaLnBrk="1" latinLnBrk="0" hangingPunct="1">
              <a:spcBef>
                <a:spcPct val="20000"/>
              </a:spcBef>
              <a:buFont typeface="Wingdings" charset="2"/>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Wingdings" charset="2"/>
              <a:buNone/>
              <a:tabLst/>
              <a:defRPr/>
            </a:pPr>
            <a:r>
              <a:rPr kumimoji="0" lang="en-US" sz="2400" b="1" i="0" u="none" strike="noStrike" kern="1200" cap="none" spc="0" normalizeH="0" baseline="0" noProof="0" dirty="0">
                <a:ln>
                  <a:noFill/>
                </a:ln>
                <a:solidFill>
                  <a:srgbClr val="004E86"/>
                </a:solidFill>
                <a:effectLst/>
                <a:uLnTx/>
                <a:uFillTx/>
                <a:latin typeface="Arial" panose="020B0604020202020204" pitchFamily="34" charset="0"/>
                <a:ea typeface="+mn-ea"/>
                <a:cs typeface="Arial" panose="020B0604020202020204" pitchFamily="34" charset="0"/>
              </a:rPr>
              <a:t>Do you have a disability, medical or mental health condition that may impact on your study?</a:t>
            </a:r>
          </a:p>
          <a:p>
            <a:pPr marL="0" marR="0" lvl="0" indent="0" algn="l" defTabSz="457200" rtl="0" eaLnBrk="1" fontAlgn="auto" latinLnBrk="0" hangingPunct="1">
              <a:lnSpc>
                <a:spcPct val="100000"/>
              </a:lnSpc>
              <a:spcBef>
                <a:spcPct val="20000"/>
              </a:spcBef>
              <a:spcAft>
                <a:spcPts val="0"/>
              </a:spcAft>
              <a:buClrTx/>
              <a:buSzTx/>
              <a:buFont typeface="Wingdings" charset="2"/>
              <a:buNone/>
              <a:tabLst/>
              <a:defRPr/>
            </a:pPr>
            <a:r>
              <a:rPr kumimoji="0" lang="en-US" sz="2000" b="0" i="0" u="none" strike="noStrike" kern="1200" cap="none" spc="0" normalizeH="0" baseline="0" noProof="0" dirty="0">
                <a:ln>
                  <a:noFill/>
                </a:ln>
                <a:solidFill>
                  <a:sysClr val="windowText" lastClr="000000"/>
                </a:solidFill>
                <a:effectLst/>
                <a:uLnTx/>
                <a:uFillTx/>
                <a:latin typeface="Arial"/>
                <a:ea typeface="+mn-ea"/>
                <a:cs typeface="Arial"/>
              </a:rPr>
              <a:t>Disability Support Services provides a range of services for registered students including:</a:t>
            </a:r>
          </a:p>
          <a:p>
            <a:pPr marL="742950" marR="0" lvl="1" indent="-285750" algn="l" defTabSz="4572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Note takers and </a:t>
            </a:r>
            <a:r>
              <a:rPr kumimoji="0" lang="en-US" sz="1600" b="0" i="0" u="none" strike="noStrike" kern="1200" cap="none" spc="0" normalizeH="0" baseline="0" noProof="0" dirty="0" err="1">
                <a:ln>
                  <a:noFill/>
                </a:ln>
                <a:solidFill>
                  <a:sysClr val="windowText" lastClr="000000"/>
                </a:solidFill>
                <a:effectLst/>
                <a:uLnTx/>
                <a:uFillTx/>
                <a:latin typeface="Arial" panose="020B0604020202020204" pitchFamily="34" charset="0"/>
                <a:ea typeface="+mn-ea"/>
                <a:cs typeface="Arial" panose="020B0604020202020204" pitchFamily="34" charset="0"/>
              </a:rPr>
              <a:t>Auslan</a:t>
            </a:r>
            <a:r>
              <a:rPr kumimoji="0" lang="en-US" sz="16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interpreters</a:t>
            </a:r>
          </a:p>
          <a:p>
            <a:pPr marL="742950" marR="0" lvl="1" indent="-285750" algn="l" defTabSz="4572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Readings in alternative formats</a:t>
            </a:r>
          </a:p>
          <a:p>
            <a:pPr marL="742950" marR="0" lvl="1" indent="-285750" algn="l" defTabSz="4572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Adaptive equipment and software</a:t>
            </a:r>
          </a:p>
          <a:p>
            <a:pPr marL="742950" marR="0" lvl="1" indent="-285750" algn="l" defTabSz="4572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Alternative arrangements for exam and class tests</a:t>
            </a:r>
          </a:p>
          <a:p>
            <a:pPr marL="457200" marR="0" lvl="1" indent="0" algn="l" defTabSz="457200" rtl="0" eaLnBrk="1" fontAlgn="auto" latinLnBrk="0" hangingPunct="1">
              <a:lnSpc>
                <a:spcPct val="100000"/>
              </a:lnSpc>
              <a:spcBef>
                <a:spcPct val="20000"/>
              </a:spcBef>
              <a:spcAft>
                <a:spcPts val="0"/>
              </a:spcAft>
              <a:buClrTx/>
              <a:buSzTx/>
              <a:buFont typeface="Arial"/>
              <a:buNone/>
              <a:tabLst/>
              <a:defRPr/>
            </a:pPr>
            <a:endParaRPr kumimoji="0" lang="en-US" sz="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Wingdings" charset="2"/>
              <a:buNone/>
              <a:tabLst/>
              <a:defRPr/>
            </a:pPr>
            <a:r>
              <a:rPr kumimoji="0" lang="en-US" sz="2400" b="1" i="0" u="none" strike="noStrike" kern="1200" cap="none" spc="0" normalizeH="0" baseline="0" noProof="0" dirty="0">
                <a:ln>
                  <a:noFill/>
                </a:ln>
                <a:solidFill>
                  <a:srgbClr val="004E86"/>
                </a:solidFill>
                <a:effectLst/>
                <a:uLnTx/>
                <a:uFillTx/>
                <a:latin typeface="Arial" panose="020B0604020202020204" pitchFamily="34" charset="0"/>
                <a:ea typeface="+mn-ea"/>
                <a:cs typeface="Arial" panose="020B0604020202020204" pitchFamily="34" charset="0"/>
              </a:rPr>
              <a:t>Disability Support Services also support students who are </a:t>
            </a:r>
            <a:r>
              <a:rPr kumimoji="0" lang="en-US" sz="2400" b="1" i="0" u="none" strike="noStrike" kern="1200" cap="none" spc="0" normalizeH="0" baseline="0" noProof="0" dirty="0" err="1">
                <a:ln>
                  <a:noFill/>
                </a:ln>
                <a:solidFill>
                  <a:srgbClr val="004E86"/>
                </a:solidFill>
                <a:effectLst/>
                <a:uLnTx/>
                <a:uFillTx/>
                <a:latin typeface="Arial" panose="020B0604020202020204" pitchFamily="34" charset="0"/>
                <a:ea typeface="+mn-ea"/>
                <a:cs typeface="Arial" panose="020B0604020202020204" pitchFamily="34" charset="0"/>
              </a:rPr>
              <a:t>carers</a:t>
            </a:r>
            <a:r>
              <a:rPr kumimoji="0" lang="en-US" sz="2400" b="1" i="0" u="none" strike="noStrike" kern="1200" cap="none" spc="0" normalizeH="0" baseline="0" noProof="0" dirty="0">
                <a:ln>
                  <a:noFill/>
                </a:ln>
                <a:solidFill>
                  <a:srgbClr val="004E86"/>
                </a:solidFill>
                <a:effectLst/>
                <a:uLnTx/>
                <a:uFillTx/>
                <a:latin typeface="Arial" panose="020B0604020202020204" pitchFamily="34" charset="0"/>
                <a:ea typeface="+mn-ea"/>
                <a:cs typeface="Arial" panose="020B0604020202020204" pitchFamily="34" charset="0"/>
              </a:rPr>
              <a:t> of a person with a disability, medical or mental health condition, or who is aged and frail.</a:t>
            </a:r>
          </a:p>
          <a:p>
            <a:pPr marL="0" marR="0" lvl="0" indent="0" algn="l" defTabSz="457200" rtl="0" eaLnBrk="1" fontAlgn="auto" latinLnBrk="0" hangingPunct="1">
              <a:lnSpc>
                <a:spcPct val="100000"/>
              </a:lnSpc>
              <a:spcBef>
                <a:spcPts val="0"/>
              </a:spcBef>
              <a:spcAft>
                <a:spcPts val="0"/>
              </a:spcAft>
              <a:buClrTx/>
              <a:buSzTx/>
              <a:buFont typeface="Wingdings" charset="2"/>
              <a:buNone/>
              <a:tabLst/>
              <a:defRPr/>
            </a:pPr>
            <a:endParaRPr kumimoji="0" lang="en-US" sz="1200" b="1" i="0" u="none" strike="noStrike" kern="1200" cap="none" spc="0" normalizeH="0" baseline="0" noProof="0" dirty="0">
              <a:ln>
                <a:noFill/>
              </a:ln>
              <a:solidFill>
                <a:srgbClr val="004E86"/>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ct val="20000"/>
              </a:spcBef>
              <a:spcAft>
                <a:spcPts val="0"/>
              </a:spcAft>
              <a:buClrTx/>
              <a:buSzTx/>
              <a:buFont typeface="Wingdings" charset="2"/>
              <a:buNone/>
              <a:tabLst/>
              <a:defRPr/>
            </a:pPr>
            <a:r>
              <a:rPr kumimoji="0" lang="en-AU" sz="20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For further information and details about how to register:</a:t>
            </a:r>
          </a:p>
          <a:p>
            <a:pPr marL="0" marR="0" lvl="0" indent="0" algn="l" defTabSz="457200" rtl="0" eaLnBrk="1" fontAlgn="auto" latinLnBrk="0" hangingPunct="1">
              <a:lnSpc>
                <a:spcPct val="100000"/>
              </a:lnSpc>
              <a:spcBef>
                <a:spcPct val="20000"/>
              </a:spcBef>
              <a:spcAft>
                <a:spcPts val="0"/>
              </a:spcAft>
              <a:buClrTx/>
              <a:buSzTx/>
              <a:buFont typeface="Wingdings" charset="2"/>
              <a:buNone/>
              <a:tabLst/>
              <a:defRPr/>
            </a:pPr>
            <a:endParaRPr kumimoji="0" lang="en-AU" sz="9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a:p>
            <a:pPr marL="400050" marR="0" lvl="1" indent="0" algn="l" defTabSz="457200" rtl="0" eaLnBrk="1" fontAlgn="auto" latinLnBrk="0" hangingPunct="1">
              <a:lnSpc>
                <a:spcPct val="100000"/>
              </a:lnSpc>
              <a:spcBef>
                <a:spcPct val="20000"/>
              </a:spcBef>
              <a:spcAft>
                <a:spcPts val="0"/>
              </a:spcAft>
              <a:buClrTx/>
              <a:buSzTx/>
              <a:buFont typeface="Arial"/>
              <a:buNone/>
              <a:tabLst/>
              <a:defRPr/>
            </a:pPr>
            <a:r>
              <a:rPr kumimoji="0" lang="en-AU" sz="16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T:   03 9905 5704</a:t>
            </a:r>
          </a:p>
          <a:p>
            <a:pPr marL="400050" marR="0" lvl="1" indent="0" algn="l" defTabSz="457200" rtl="0" eaLnBrk="1" fontAlgn="auto" latinLnBrk="0" hangingPunct="1">
              <a:lnSpc>
                <a:spcPct val="100000"/>
              </a:lnSpc>
              <a:spcBef>
                <a:spcPct val="20000"/>
              </a:spcBef>
              <a:spcAft>
                <a:spcPts val="0"/>
              </a:spcAft>
              <a:buClrTx/>
              <a:buSzTx/>
              <a:buFont typeface="Arial"/>
              <a:buNone/>
              <a:tabLst/>
              <a:defRPr/>
            </a:pPr>
            <a:r>
              <a:rPr kumimoji="0" lang="en-AU" sz="16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E:   </a:t>
            </a:r>
            <a:r>
              <a:rPr kumimoji="0" lang="en-AU" sz="16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hlinkClick r:id="rId2"/>
              </a:rPr>
              <a:t>disabilitysupportservices@monash.edu</a:t>
            </a:r>
            <a:endParaRPr kumimoji="0" lang="en-AU" sz="16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a:p>
            <a:pPr marL="400050" marR="0" lvl="1" indent="0" algn="l" defTabSz="457200" rtl="0" eaLnBrk="1" fontAlgn="auto" latinLnBrk="0" hangingPunct="1">
              <a:lnSpc>
                <a:spcPct val="100000"/>
              </a:lnSpc>
              <a:spcBef>
                <a:spcPct val="20000"/>
              </a:spcBef>
              <a:spcAft>
                <a:spcPts val="0"/>
              </a:spcAft>
              <a:buClrTx/>
              <a:buSzTx/>
              <a:buFont typeface="Arial"/>
              <a:buNone/>
              <a:tabLst/>
              <a:defRPr/>
            </a:pPr>
            <a:r>
              <a:rPr kumimoji="0" lang="en-AU" sz="16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monash.edu/disability</a:t>
            </a:r>
          </a:p>
        </p:txBody>
      </p:sp>
    </p:spTree>
    <p:extLst>
      <p:ext uri="{BB962C8B-B14F-4D97-AF65-F5344CB8AC3E}">
        <p14:creationId xmlns:p14="http://schemas.microsoft.com/office/powerpoint/2010/main" val="343931360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Shape 513"/>
          <p:cNvSpPr txBox="1">
            <a:spLocks noGrp="1"/>
          </p:cNvSpPr>
          <p:nvPr>
            <p:ph type="title"/>
          </p:nvPr>
        </p:nvSpPr>
        <p:spPr>
          <a:xfrm>
            <a:off x="2041526" y="390525"/>
            <a:ext cx="10664824" cy="1625599"/>
          </a:xfrm>
          <a:prstGeom prst="rect">
            <a:avLst/>
          </a:prstGeom>
          <a:noFill/>
          <a:ln>
            <a:noFill/>
          </a:ln>
        </p:spPr>
        <p:txBody>
          <a:bodyPr lIns="130025" tIns="65000" rIns="50775" bIns="65000" anchor="ctr" anchorCtr="0">
            <a:noAutofit/>
          </a:bodyPr>
          <a:lstStyle/>
          <a:p>
            <a:pPr marL="0" marR="0" lvl="0" indent="0" algn="l" rtl="0">
              <a:spcBef>
                <a:spcPts val="0"/>
              </a:spcBef>
              <a:spcAft>
                <a:spcPts val="0"/>
              </a:spcAft>
              <a:buSzPct val="25000"/>
              <a:buNone/>
            </a:pPr>
            <a:r>
              <a:rPr lang="en-US" sz="6100" b="0" i="0" u="none" strike="noStrike" cap="none">
                <a:solidFill>
                  <a:srgbClr val="572314"/>
                </a:solidFill>
                <a:latin typeface="Cabin"/>
                <a:ea typeface="Cabin"/>
                <a:cs typeface="Cabin"/>
                <a:sym typeface="Cabin"/>
              </a:rPr>
              <a:t>Before Next Lecture</a:t>
            </a:r>
          </a:p>
        </p:txBody>
      </p:sp>
      <p:sp>
        <p:nvSpPr>
          <p:cNvPr id="514" name="Shape 514"/>
          <p:cNvSpPr txBox="1">
            <a:spLocks noGrp="1"/>
          </p:cNvSpPr>
          <p:nvPr>
            <p:ph type="body" idx="1"/>
          </p:nvPr>
        </p:nvSpPr>
        <p:spPr>
          <a:xfrm>
            <a:off x="2041526" y="2058989"/>
            <a:ext cx="10664824" cy="6827836"/>
          </a:xfrm>
          <a:prstGeom prst="rect">
            <a:avLst/>
          </a:prstGeom>
          <a:noFill/>
          <a:ln>
            <a:noFill/>
          </a:ln>
        </p:spPr>
        <p:txBody>
          <a:bodyPr lIns="130025" tIns="65000" rIns="50775" bIns="65000" anchor="t" anchorCtr="0">
            <a:noAutofit/>
          </a:bodyPr>
          <a:lstStyle/>
          <a:p>
            <a:pPr marL="115882" marR="0" lvl="0" indent="-1582" algn="l" rtl="0">
              <a:lnSpc>
                <a:spcPct val="90000"/>
              </a:lnSpc>
              <a:spcBef>
                <a:spcPts val="0"/>
              </a:spcBef>
              <a:spcAft>
                <a:spcPts val="0"/>
              </a:spcAft>
              <a:buClr>
                <a:schemeClr val="accent1"/>
              </a:buClr>
              <a:buSzPct val="25000"/>
              <a:buFont typeface="Noto Sans Symbols"/>
              <a:buNone/>
            </a:pPr>
            <a:r>
              <a:rPr lang="en-US" sz="4600" b="0" i="0" u="none" strike="noStrike" cap="none">
                <a:solidFill>
                  <a:schemeClr val="dk1"/>
                </a:solidFill>
                <a:latin typeface="Cabin"/>
                <a:ea typeface="Cabin"/>
                <a:cs typeface="Cabin"/>
                <a:sym typeface="Cabin"/>
              </a:rPr>
              <a:t>Log onto the FIT1045 Moodle site</a:t>
            </a:r>
          </a:p>
          <a:p>
            <a:pPr marL="115882" marR="0" lvl="0" indent="-1582" algn="l" rtl="0">
              <a:lnSpc>
                <a:spcPct val="90000"/>
              </a:lnSpc>
              <a:spcBef>
                <a:spcPts val="850"/>
              </a:spcBef>
              <a:spcAft>
                <a:spcPts val="0"/>
              </a:spcAft>
              <a:buClr>
                <a:schemeClr val="accent1"/>
              </a:buClr>
              <a:buSzPct val="25000"/>
              <a:buFont typeface="Noto Sans Symbols"/>
              <a:buNone/>
            </a:pPr>
            <a:r>
              <a:rPr lang="en-US" sz="4600" b="0" i="0" u="none" strike="noStrike" cap="none">
                <a:solidFill>
                  <a:schemeClr val="dk1"/>
                </a:solidFill>
                <a:latin typeface="Cabin"/>
                <a:ea typeface="Cabin"/>
                <a:cs typeface="Cabin"/>
                <a:sym typeface="Cabin"/>
              </a:rPr>
              <a:t>	Read the glossary of graph terminology.</a:t>
            </a:r>
          </a:p>
          <a:p>
            <a:pPr marL="115882" marR="0" lvl="0" indent="-1582" algn="l" rtl="0">
              <a:lnSpc>
                <a:spcPct val="90000"/>
              </a:lnSpc>
              <a:spcBef>
                <a:spcPts val="850"/>
              </a:spcBef>
              <a:spcAft>
                <a:spcPts val="0"/>
              </a:spcAft>
              <a:buClr>
                <a:schemeClr val="accent1"/>
              </a:buClr>
              <a:buSzPct val="25000"/>
              <a:buFont typeface="Noto Sans Symbols"/>
              <a:buNone/>
            </a:pPr>
            <a:endParaRPr sz="4600" b="1" i="1" u="none" strike="noStrike" cap="none">
              <a:solidFill>
                <a:schemeClr val="dk1"/>
              </a:solidFill>
              <a:latin typeface="Cabin"/>
              <a:ea typeface="Cabin"/>
              <a:cs typeface="Cabin"/>
              <a:sym typeface="Cabin"/>
            </a:endParaRPr>
          </a:p>
          <a:p>
            <a:pPr marL="115882" marR="0" lvl="0" indent="-1582" algn="l" rtl="0">
              <a:lnSpc>
                <a:spcPct val="90000"/>
              </a:lnSpc>
              <a:spcBef>
                <a:spcPts val="850"/>
              </a:spcBef>
              <a:spcAft>
                <a:spcPts val="0"/>
              </a:spcAft>
              <a:buClr>
                <a:schemeClr val="accent1"/>
              </a:buClr>
              <a:buSzPct val="25000"/>
              <a:buFont typeface="Noto Sans Symbols"/>
              <a:buNone/>
            </a:pPr>
            <a:r>
              <a:rPr lang="en-US" sz="4600" b="0" i="1" u="none" strike="noStrike" cap="none">
                <a:solidFill>
                  <a:schemeClr val="dk1"/>
                </a:solidFill>
                <a:latin typeface="Cabin"/>
                <a:ea typeface="Cabin"/>
                <a:cs typeface="Cabin"/>
                <a:sym typeface="Cabin"/>
              </a:rPr>
              <a:t>Set up MARS.</a:t>
            </a:r>
            <a:br>
              <a:rPr lang="en-US" sz="4600" b="0" i="1" u="none" strike="noStrike" cap="none">
                <a:solidFill>
                  <a:schemeClr val="dk1"/>
                </a:solidFill>
                <a:latin typeface="Cabin"/>
                <a:ea typeface="Cabin"/>
                <a:cs typeface="Cabin"/>
                <a:sym typeface="Cabin"/>
              </a:rPr>
            </a:br>
            <a:endParaRPr lang="en-US" sz="4600" b="0" i="1" u="none" strike="noStrike" cap="none">
              <a:solidFill>
                <a:schemeClr val="dk1"/>
              </a:solidFill>
              <a:latin typeface="Cabin"/>
              <a:ea typeface="Cabin"/>
              <a:cs typeface="Cabin"/>
              <a:sym typeface="Cabin"/>
            </a:endParaRPr>
          </a:p>
          <a:p>
            <a:pPr marL="115882" marR="0" lvl="0" indent="-1582" algn="l" rtl="0">
              <a:lnSpc>
                <a:spcPct val="90000"/>
              </a:lnSpc>
              <a:spcBef>
                <a:spcPts val="850"/>
              </a:spcBef>
              <a:spcAft>
                <a:spcPts val="0"/>
              </a:spcAft>
              <a:buClr>
                <a:schemeClr val="accent1"/>
              </a:buClr>
              <a:buSzPct val="25000"/>
              <a:buFont typeface="Noto Sans Symbols"/>
              <a:buNone/>
            </a:pPr>
            <a:r>
              <a:rPr lang="en-US" i="1"/>
              <a:t>Make a friend -&gt; ?form a study group?</a:t>
            </a:r>
          </a:p>
          <a:p>
            <a:pPr marL="115882" marR="0" lvl="0" indent="-1582" algn="l" rtl="0">
              <a:lnSpc>
                <a:spcPct val="90000"/>
              </a:lnSpc>
              <a:spcBef>
                <a:spcPts val="850"/>
              </a:spcBef>
              <a:spcAft>
                <a:spcPts val="0"/>
              </a:spcAft>
              <a:buClr>
                <a:schemeClr val="accent1"/>
              </a:buClr>
              <a:buSzPct val="25000"/>
              <a:buFont typeface="Noto Sans Symbols"/>
              <a:buNone/>
            </a:pPr>
            <a:endParaRPr i="1"/>
          </a:p>
          <a:p>
            <a:pPr marL="115882" marR="0" lvl="0" indent="-1582" algn="l" rtl="0">
              <a:lnSpc>
                <a:spcPct val="90000"/>
              </a:lnSpc>
              <a:spcBef>
                <a:spcPts val="850"/>
              </a:spcBef>
              <a:spcAft>
                <a:spcPts val="0"/>
              </a:spcAft>
              <a:buClr>
                <a:schemeClr val="accent1"/>
              </a:buClr>
              <a:buSzPct val="25000"/>
              <a:buFont typeface="Noto Sans Symbols"/>
              <a:buNone/>
            </a:pPr>
            <a:r>
              <a:rPr lang="en-US" sz="4600" b="0" i="1" u="none" strike="noStrike" cap="none">
                <a:solidFill>
                  <a:schemeClr val="dk1"/>
                </a:solidFill>
                <a:latin typeface="Cabin"/>
                <a:ea typeface="Cabin"/>
                <a:cs typeface="Cabin"/>
                <a:sym typeface="Cabin"/>
              </a:rPr>
              <a:t>Attempt the following problem …</a:t>
            </a:r>
          </a:p>
        </p:txBody>
      </p:sp>
      <p:sp>
        <p:nvSpPr>
          <p:cNvPr id="515" name="Shape 515"/>
          <p:cNvSpPr txBox="1">
            <a:spLocks noGrp="1"/>
          </p:cNvSpPr>
          <p:nvPr>
            <p:ph type="sldNum" idx="12"/>
          </p:nvPr>
        </p:nvSpPr>
        <p:spPr>
          <a:xfrm>
            <a:off x="12250738" y="8967788"/>
            <a:ext cx="649286" cy="677861"/>
          </a:xfrm>
          <a:prstGeom prst="rect">
            <a:avLst/>
          </a:prstGeom>
          <a:noFill/>
          <a:ln>
            <a:noFill/>
          </a:ln>
        </p:spPr>
        <p:txBody>
          <a:bodyPr lIns="130025" tIns="65000" rIns="130025" bIns="65000" anchor="b"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1700" b="0" i="0" u="none" strike="noStrike" kern="0" cap="none" spc="0" normalizeH="0" baseline="0" noProof="0">
                <a:ln>
                  <a:noFill/>
                </a:ln>
                <a:solidFill>
                  <a:srgbClr val="B5A788"/>
                </a:solidFill>
                <a:effectLst/>
                <a:uLnTx/>
                <a:uFillTx/>
                <a:latin typeface="Helvetica Neue"/>
                <a:ea typeface="Helvetica Neue"/>
                <a:cs typeface="Helvetica Neue"/>
                <a:sym typeface="Helvetica Neue"/>
              </a:rPr>
              <a:pPr marL="0" marR="0" lvl="0" indent="0" algn="ctr" defTabSz="914400" rtl="0" eaLnBrk="1" fontAlgn="auto" latinLnBrk="0" hangingPunct="1">
                <a:lnSpc>
                  <a:spcPct val="100000"/>
                </a:lnSpc>
                <a:spcBef>
                  <a:spcPts val="0"/>
                </a:spcBef>
                <a:spcAft>
                  <a:spcPts val="0"/>
                </a:spcAft>
                <a:buClrTx/>
                <a:buSzPct val="25000"/>
                <a:buFontTx/>
                <a:buNone/>
                <a:tabLst/>
                <a:defRPr/>
              </a:pPr>
              <a:t>55</a:t>
            </a:fld>
            <a:endParaRPr kumimoji="0" lang="en-US" sz="1700" b="0" i="0" u="none" strike="noStrike" kern="0" cap="none" spc="0" normalizeH="0" baseline="0" noProof="0">
              <a:ln>
                <a:noFill/>
              </a:ln>
              <a:solidFill>
                <a:srgbClr val="B5A788"/>
              </a:solidFill>
              <a:effectLst/>
              <a:uLnTx/>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63713521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idx="4294967295"/>
          </p:nvPr>
        </p:nvSpPr>
        <p:spPr>
          <a:xfrm>
            <a:off x="1749426" y="3175"/>
            <a:ext cx="10728326" cy="1841500"/>
          </a:xfrm>
        </p:spPr>
        <p:txBody>
          <a:bodyPr lIns="50785" tIns="50785" rIns="50785" bIns="50785"/>
          <a:lstStyle/>
          <a:p>
            <a:r>
              <a:rPr lang="en-US">
                <a:effectLst>
                  <a:outerShdw blurRad="38100" dist="38100" dir="2700000" algn="tl">
                    <a:srgbClr val="C0C0C0"/>
                  </a:outerShdw>
                </a:effectLst>
                <a:latin typeface="Arial" pitchFamily="34" charset="0"/>
              </a:rPr>
              <a:t>Age of the Kids</a:t>
            </a:r>
          </a:p>
        </p:txBody>
      </p:sp>
      <p:sp>
        <p:nvSpPr>
          <p:cNvPr id="62467" name="Rectangle 2"/>
          <p:cNvSpPr>
            <a:spLocks noGrp="1" noChangeArrowheads="1"/>
          </p:cNvSpPr>
          <p:nvPr>
            <p:ph type="body" idx="4294967295"/>
          </p:nvPr>
        </p:nvSpPr>
        <p:spPr>
          <a:xfrm>
            <a:off x="1822451" y="1636713"/>
            <a:ext cx="10850563" cy="7540625"/>
          </a:xfrm>
        </p:spPr>
        <p:txBody>
          <a:bodyPr lIns="50785" tIns="50785" rIns="50785" bIns="50785"/>
          <a:lstStyle/>
          <a:p>
            <a:pPr>
              <a:lnSpc>
                <a:spcPct val="70000"/>
              </a:lnSpc>
              <a:spcBef>
                <a:spcPts val="2800"/>
              </a:spcBef>
              <a:spcAft>
                <a:spcPts val="600"/>
              </a:spcAft>
              <a:buNone/>
            </a:pPr>
            <a:r>
              <a:rPr lang="en-US" sz="2800">
                <a:solidFill>
                  <a:srgbClr val="676767"/>
                </a:solidFill>
                <a:latin typeface="Times New Roman" pitchFamily="18" charset="0"/>
                <a:sym typeface="Geneva" pitchFamily="-84" charset="0"/>
              </a:rPr>
              <a:t>Two men meet on the street </a:t>
            </a:r>
          </a:p>
          <a:p>
            <a:pPr>
              <a:spcBef>
                <a:spcPts val="2800"/>
              </a:spcBef>
              <a:spcAft>
                <a:spcPts val="600"/>
              </a:spcAft>
              <a:buNone/>
            </a:pPr>
            <a:r>
              <a:rPr lang="en-US" sz="2800">
                <a:latin typeface="Times New Roman" pitchFamily="18" charset="0"/>
                <a:sym typeface="Geneva" pitchFamily="-84" charset="0"/>
              </a:rPr>
              <a:t>A</a:t>
            </a:r>
            <a:r>
              <a:rPr lang="en-US" sz="2800">
                <a:solidFill>
                  <a:srgbClr val="676767"/>
                </a:solidFill>
                <a:latin typeface="Times New Roman" pitchFamily="18" charset="0"/>
                <a:sym typeface="Geneva" pitchFamily="-84" charset="0"/>
              </a:rPr>
              <a:t>: All three of my sons celebrate their birthday today. Can you tell me how old each one is?</a:t>
            </a:r>
          </a:p>
          <a:p>
            <a:pPr>
              <a:lnSpc>
                <a:spcPct val="70000"/>
              </a:lnSpc>
              <a:spcBef>
                <a:spcPts val="2800"/>
              </a:spcBef>
              <a:spcAft>
                <a:spcPts val="600"/>
              </a:spcAft>
              <a:buNone/>
            </a:pPr>
            <a:r>
              <a:rPr lang="en-US" sz="2800">
                <a:latin typeface="Times New Roman" pitchFamily="18" charset="0"/>
                <a:sym typeface="Geneva" pitchFamily="-84" charset="0"/>
              </a:rPr>
              <a:t>B</a:t>
            </a:r>
            <a:r>
              <a:rPr lang="en-US" sz="2800">
                <a:solidFill>
                  <a:srgbClr val="676767"/>
                </a:solidFill>
                <a:latin typeface="Times New Roman" pitchFamily="18" charset="0"/>
                <a:sym typeface="Geneva" pitchFamily="-84" charset="0"/>
              </a:rPr>
              <a:t>: Yes, but you have to tell me something about them…</a:t>
            </a:r>
          </a:p>
          <a:p>
            <a:pPr>
              <a:lnSpc>
                <a:spcPct val="70000"/>
              </a:lnSpc>
              <a:spcBef>
                <a:spcPts val="2800"/>
              </a:spcBef>
              <a:spcAft>
                <a:spcPts val="600"/>
              </a:spcAft>
              <a:buNone/>
            </a:pPr>
            <a:r>
              <a:rPr lang="en-US" sz="2800">
                <a:latin typeface="Times New Roman" pitchFamily="18" charset="0"/>
                <a:sym typeface="Geneva" pitchFamily="-84" charset="0"/>
              </a:rPr>
              <a:t>A</a:t>
            </a:r>
            <a:r>
              <a:rPr lang="en-US" sz="2800">
                <a:solidFill>
                  <a:srgbClr val="676767"/>
                </a:solidFill>
                <a:latin typeface="Times New Roman" pitchFamily="18" charset="0"/>
                <a:sym typeface="Geneva" pitchFamily="-84" charset="0"/>
              </a:rPr>
              <a:t>: The product of their ages is 36.</a:t>
            </a:r>
          </a:p>
          <a:p>
            <a:pPr>
              <a:lnSpc>
                <a:spcPct val="70000"/>
              </a:lnSpc>
              <a:spcBef>
                <a:spcPts val="2800"/>
              </a:spcBef>
              <a:spcAft>
                <a:spcPts val="600"/>
              </a:spcAft>
              <a:buNone/>
            </a:pPr>
            <a:r>
              <a:rPr lang="en-US" sz="2800">
                <a:latin typeface="Times New Roman" pitchFamily="18" charset="0"/>
                <a:sym typeface="Geneva" pitchFamily="-84" charset="0"/>
              </a:rPr>
              <a:t>B</a:t>
            </a:r>
            <a:r>
              <a:rPr lang="en-US" sz="2800">
                <a:solidFill>
                  <a:srgbClr val="676767"/>
                </a:solidFill>
                <a:latin typeface="Times New Roman" pitchFamily="18" charset="0"/>
                <a:sym typeface="Geneva" pitchFamily="-84" charset="0"/>
              </a:rPr>
              <a:t>: I need more info…</a:t>
            </a:r>
          </a:p>
          <a:p>
            <a:pPr>
              <a:spcBef>
                <a:spcPts val="2800"/>
              </a:spcBef>
              <a:spcAft>
                <a:spcPts val="600"/>
              </a:spcAft>
              <a:buNone/>
            </a:pPr>
            <a:r>
              <a:rPr lang="en-US" sz="2800">
                <a:latin typeface="Times New Roman" pitchFamily="18" charset="0"/>
                <a:sym typeface="Geneva" pitchFamily="-84" charset="0"/>
              </a:rPr>
              <a:t>A</a:t>
            </a:r>
            <a:r>
              <a:rPr lang="en-US" sz="2800">
                <a:solidFill>
                  <a:srgbClr val="676767"/>
                </a:solidFill>
                <a:latin typeface="Times New Roman" pitchFamily="18" charset="0"/>
                <a:sym typeface="Geneva" pitchFamily="-84" charset="0"/>
              </a:rPr>
              <a:t>: The sum of their ages is equal to the number of windows in the building next to us…</a:t>
            </a:r>
          </a:p>
          <a:p>
            <a:pPr>
              <a:lnSpc>
                <a:spcPct val="70000"/>
              </a:lnSpc>
              <a:spcBef>
                <a:spcPts val="2800"/>
              </a:spcBef>
              <a:spcAft>
                <a:spcPts val="600"/>
              </a:spcAft>
              <a:buNone/>
            </a:pPr>
            <a:r>
              <a:rPr lang="en-US" sz="2800">
                <a:latin typeface="Times New Roman" pitchFamily="18" charset="0"/>
                <a:sym typeface="Geneva" pitchFamily="-84" charset="0"/>
              </a:rPr>
              <a:t>B</a:t>
            </a:r>
            <a:r>
              <a:rPr lang="en-US" sz="2800">
                <a:solidFill>
                  <a:srgbClr val="676767"/>
                </a:solidFill>
                <a:latin typeface="Times New Roman" pitchFamily="18" charset="0"/>
                <a:sym typeface="Geneva" pitchFamily="-84" charset="0"/>
              </a:rPr>
              <a:t>: I need more info…</a:t>
            </a:r>
          </a:p>
          <a:p>
            <a:pPr>
              <a:lnSpc>
                <a:spcPct val="70000"/>
              </a:lnSpc>
              <a:spcBef>
                <a:spcPts val="2800"/>
              </a:spcBef>
              <a:spcAft>
                <a:spcPts val="600"/>
              </a:spcAft>
              <a:buNone/>
            </a:pPr>
            <a:r>
              <a:rPr lang="en-US" sz="2800">
                <a:latin typeface="Times New Roman" pitchFamily="18" charset="0"/>
                <a:sym typeface="Geneva" pitchFamily="-84" charset="0"/>
              </a:rPr>
              <a:t>A</a:t>
            </a:r>
            <a:r>
              <a:rPr lang="en-US" sz="2800">
                <a:solidFill>
                  <a:srgbClr val="676767"/>
                </a:solidFill>
                <a:latin typeface="Times New Roman" pitchFamily="18" charset="0"/>
                <a:sym typeface="Geneva" pitchFamily="-84" charset="0"/>
              </a:rPr>
              <a:t>: My oldest son has blue eyes.</a:t>
            </a:r>
          </a:p>
          <a:p>
            <a:pPr>
              <a:lnSpc>
                <a:spcPct val="70000"/>
              </a:lnSpc>
              <a:spcBef>
                <a:spcPts val="2800"/>
              </a:spcBef>
              <a:spcAft>
                <a:spcPts val="600"/>
              </a:spcAft>
              <a:buNone/>
            </a:pPr>
            <a:r>
              <a:rPr lang="en-US" sz="2800">
                <a:latin typeface="Times New Roman" pitchFamily="18" charset="0"/>
                <a:sym typeface="Geneva" pitchFamily="-84" charset="0"/>
              </a:rPr>
              <a:t>B</a:t>
            </a:r>
            <a:r>
              <a:rPr lang="en-US" sz="2800">
                <a:solidFill>
                  <a:srgbClr val="676767"/>
                </a:solidFill>
                <a:latin typeface="Times New Roman" pitchFamily="18" charset="0"/>
                <a:sym typeface="Geneva" pitchFamily="-84" charset="0"/>
              </a:rPr>
              <a:t>: That is sufficient!</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4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46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46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46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46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467">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2467">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4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4A3EC1-26D0-4CE1-A37D-8F333B2A468F}"/>
              </a:ext>
            </a:extLst>
          </p:cNvPr>
          <p:cNvSpPr>
            <a:spLocks noGrp="1"/>
          </p:cNvSpPr>
          <p:nvPr>
            <p:ph type="title"/>
          </p:nvPr>
        </p:nvSpPr>
        <p:spPr>
          <a:xfrm>
            <a:off x="1397000" y="11183"/>
            <a:ext cx="12071353" cy="1625600"/>
          </a:xfrm>
        </p:spPr>
        <p:txBody>
          <a:bodyPr>
            <a:normAutofit/>
          </a:bodyPr>
          <a:lstStyle/>
          <a:p>
            <a:r>
              <a:rPr lang="en-AU" sz="4800" dirty="0"/>
              <a:t>Computer Scientists are amazing!</a:t>
            </a:r>
          </a:p>
        </p:txBody>
      </p:sp>
      <p:sp>
        <p:nvSpPr>
          <p:cNvPr id="4" name="Slide Number Placeholder 3">
            <a:extLst>
              <a:ext uri="{FF2B5EF4-FFF2-40B4-BE49-F238E27FC236}">
                <a16:creationId xmlns="" xmlns:a16="http://schemas.microsoft.com/office/drawing/2014/main" id="{185A7F66-55C6-48F6-80BD-98BC6E1F6F19}"/>
              </a:ext>
            </a:extLst>
          </p:cNvPr>
          <p:cNvSpPr>
            <a:spLocks noGrp="1"/>
          </p:cNvSpPr>
          <p:nvPr>
            <p:ph type="sldNum" sz="quarter" idx="12"/>
          </p:nvPr>
        </p:nvSpPr>
        <p:spPr/>
        <p:txBody>
          <a:bodyPr/>
          <a:lstStyle/>
          <a:p>
            <a:fld id="{616BDAB8-770B-4757-85D9-A53B69A7B04F}" type="slidenum">
              <a:rPr lang="en-US" smtClean="0"/>
              <a:pPr/>
              <a:t>6</a:t>
            </a:fld>
            <a:endParaRPr lang="en-US"/>
          </a:p>
        </p:txBody>
      </p:sp>
      <p:pic>
        <p:nvPicPr>
          <p:cNvPr id="8" name="Picture 7">
            <a:extLst>
              <a:ext uri="{FF2B5EF4-FFF2-40B4-BE49-F238E27FC236}">
                <a16:creationId xmlns="" xmlns:a16="http://schemas.microsoft.com/office/drawing/2014/main" id="{CBECC109-24C6-4C4C-8CEE-518CEE07FA2C}"/>
              </a:ext>
            </a:extLst>
          </p:cNvPr>
          <p:cNvPicPr>
            <a:picLocks noChangeAspect="1"/>
          </p:cNvPicPr>
          <p:nvPr/>
        </p:nvPicPr>
        <p:blipFill>
          <a:blip r:embed="rId2"/>
          <a:stretch>
            <a:fillRect/>
          </a:stretch>
        </p:blipFill>
        <p:spPr>
          <a:xfrm>
            <a:off x="1701800" y="1698919"/>
            <a:ext cx="2310393" cy="3045518"/>
          </a:xfrm>
          <a:prstGeom prst="rect">
            <a:avLst/>
          </a:prstGeom>
        </p:spPr>
      </p:pic>
      <p:sp>
        <p:nvSpPr>
          <p:cNvPr id="9" name="Rectangle 8">
            <a:extLst>
              <a:ext uri="{FF2B5EF4-FFF2-40B4-BE49-F238E27FC236}">
                <a16:creationId xmlns="" xmlns:a16="http://schemas.microsoft.com/office/drawing/2014/main" id="{02F6E080-7AFA-4706-B110-EF26F3E95505}"/>
              </a:ext>
            </a:extLst>
          </p:cNvPr>
          <p:cNvSpPr/>
          <p:nvPr/>
        </p:nvSpPr>
        <p:spPr>
          <a:xfrm>
            <a:off x="4064000" y="1697677"/>
            <a:ext cx="7840681" cy="1492716"/>
          </a:xfrm>
          <a:prstGeom prst="rect">
            <a:avLst/>
          </a:prstGeom>
        </p:spPr>
        <p:txBody>
          <a:bodyPr wrap="square">
            <a:spAutoFit/>
          </a:bodyPr>
          <a:lstStyle/>
          <a:p>
            <a:pPr algn="l"/>
            <a:r>
              <a:rPr lang="en-AU" dirty="0"/>
              <a:t>Annie Easley;</a:t>
            </a:r>
          </a:p>
          <a:p>
            <a:pPr algn="l"/>
            <a:r>
              <a:rPr lang="en-AU" sz="1600" dirty="0"/>
              <a:t>Computer scientist, Mathematician, Rocket scientist with NASA for ~32 years</a:t>
            </a:r>
          </a:p>
          <a:p>
            <a:pPr algn="l"/>
            <a:r>
              <a:rPr lang="en-AU" sz="1600" dirty="0"/>
              <a:t>Helped develop the Centaur rocket system (got Cassini to Saturn!) </a:t>
            </a:r>
          </a:p>
          <a:p>
            <a:pPr algn="l"/>
            <a:r>
              <a:rPr lang="en-AU" sz="1600" b="1" i="1" dirty="0"/>
              <a:t>(left)</a:t>
            </a:r>
          </a:p>
        </p:txBody>
      </p:sp>
      <p:sp>
        <p:nvSpPr>
          <p:cNvPr id="10" name="Rectangle 9">
            <a:extLst>
              <a:ext uri="{FF2B5EF4-FFF2-40B4-BE49-F238E27FC236}">
                <a16:creationId xmlns="" xmlns:a16="http://schemas.microsoft.com/office/drawing/2014/main" id="{61EC26A9-9E1B-48B6-B2A8-8BE60D3F7AA9}"/>
              </a:ext>
            </a:extLst>
          </p:cNvPr>
          <p:cNvSpPr/>
          <p:nvPr/>
        </p:nvSpPr>
        <p:spPr>
          <a:xfrm>
            <a:off x="4086141" y="3064822"/>
            <a:ext cx="5806141" cy="1492716"/>
          </a:xfrm>
          <a:prstGeom prst="rect">
            <a:avLst/>
          </a:prstGeom>
        </p:spPr>
        <p:txBody>
          <a:bodyPr wrap="square">
            <a:spAutoFit/>
          </a:bodyPr>
          <a:lstStyle/>
          <a:p>
            <a:pPr algn="l"/>
            <a:r>
              <a:rPr lang="en-AU" dirty="0"/>
              <a:t>Admiral Grace Hopper;</a:t>
            </a:r>
          </a:p>
          <a:p>
            <a:pPr algn="l"/>
            <a:r>
              <a:rPr lang="en-AU" sz="1600" dirty="0"/>
              <a:t>Computer scientist, American Navy Admiral; involved in development of FORTRAN, COBOL</a:t>
            </a:r>
          </a:p>
          <a:p>
            <a:pPr algn="l"/>
            <a:r>
              <a:rPr lang="en-AU" sz="1600" b="1" i="1" dirty="0"/>
              <a:t>(right)</a:t>
            </a:r>
          </a:p>
        </p:txBody>
      </p:sp>
      <p:sp>
        <p:nvSpPr>
          <p:cNvPr id="13" name="Rectangle 12">
            <a:extLst>
              <a:ext uri="{FF2B5EF4-FFF2-40B4-BE49-F238E27FC236}">
                <a16:creationId xmlns="" xmlns:a16="http://schemas.microsoft.com/office/drawing/2014/main" id="{0D906E59-0013-4259-AACC-27D798EE1E55}"/>
              </a:ext>
            </a:extLst>
          </p:cNvPr>
          <p:cNvSpPr/>
          <p:nvPr/>
        </p:nvSpPr>
        <p:spPr>
          <a:xfrm>
            <a:off x="4546525" y="7315200"/>
            <a:ext cx="184731" cy="754053"/>
          </a:xfrm>
          <a:prstGeom prst="rect">
            <a:avLst/>
          </a:prstGeom>
        </p:spPr>
        <p:txBody>
          <a:bodyPr wrap="none">
            <a:spAutoFit/>
          </a:bodyPr>
          <a:lstStyle/>
          <a:p>
            <a:endParaRPr lang="en-AU" b="1" dirty="0"/>
          </a:p>
        </p:txBody>
      </p:sp>
      <p:sp>
        <p:nvSpPr>
          <p:cNvPr id="14" name="Rectangle 13">
            <a:extLst>
              <a:ext uri="{FF2B5EF4-FFF2-40B4-BE49-F238E27FC236}">
                <a16:creationId xmlns="" xmlns:a16="http://schemas.microsoft.com/office/drawing/2014/main" id="{E09065F8-8207-46FA-B831-35EBE913AB58}"/>
              </a:ext>
            </a:extLst>
          </p:cNvPr>
          <p:cNvSpPr/>
          <p:nvPr/>
        </p:nvSpPr>
        <p:spPr>
          <a:xfrm>
            <a:off x="4012193" y="4868709"/>
            <a:ext cx="5562600" cy="1492716"/>
          </a:xfrm>
          <a:prstGeom prst="rect">
            <a:avLst/>
          </a:prstGeom>
        </p:spPr>
        <p:txBody>
          <a:bodyPr wrap="square">
            <a:spAutoFit/>
          </a:bodyPr>
          <a:lstStyle/>
          <a:p>
            <a:pPr algn="l"/>
            <a:r>
              <a:rPr lang="en-AU" dirty="0"/>
              <a:t>Ramanathan V. Guha;</a:t>
            </a:r>
          </a:p>
          <a:p>
            <a:pPr algn="l"/>
            <a:r>
              <a:rPr lang="en-AU" sz="1600" dirty="0"/>
              <a:t>Computer scientist, creator of RSS, worked on Google’s custom search and </a:t>
            </a:r>
            <a:r>
              <a:rPr lang="en-AU" sz="1600" dirty="0" err="1"/>
              <a:t>adwords</a:t>
            </a:r>
            <a:endParaRPr lang="en-AU" sz="1600" dirty="0"/>
          </a:p>
          <a:p>
            <a:pPr algn="l"/>
            <a:r>
              <a:rPr lang="en-AU" sz="1600" b="1" i="1" dirty="0"/>
              <a:t>(left)</a:t>
            </a:r>
          </a:p>
        </p:txBody>
      </p:sp>
      <p:pic>
        <p:nvPicPr>
          <p:cNvPr id="16" name="Picture 15">
            <a:extLst>
              <a:ext uri="{FF2B5EF4-FFF2-40B4-BE49-F238E27FC236}">
                <a16:creationId xmlns="" xmlns:a16="http://schemas.microsoft.com/office/drawing/2014/main" id="{2B06BD3E-EEE6-4BEE-9276-CED29DB1525E}"/>
              </a:ext>
            </a:extLst>
          </p:cNvPr>
          <p:cNvPicPr>
            <a:picLocks noChangeAspect="1"/>
          </p:cNvPicPr>
          <p:nvPr/>
        </p:nvPicPr>
        <p:blipFill rotWithShape="1">
          <a:blip r:embed="rId3"/>
          <a:srcRect l="18639" r="18861" b="12312"/>
          <a:stretch/>
        </p:blipFill>
        <p:spPr>
          <a:xfrm>
            <a:off x="1771551" y="4876800"/>
            <a:ext cx="2063850" cy="2895600"/>
          </a:xfrm>
          <a:prstGeom prst="rect">
            <a:avLst/>
          </a:prstGeom>
        </p:spPr>
      </p:pic>
      <p:pic>
        <p:nvPicPr>
          <p:cNvPr id="18" name="Picture 17">
            <a:extLst>
              <a:ext uri="{FF2B5EF4-FFF2-40B4-BE49-F238E27FC236}">
                <a16:creationId xmlns="" xmlns:a16="http://schemas.microsoft.com/office/drawing/2014/main" id="{150AFF29-C0D3-43BF-A234-99F6DF8F1725}"/>
              </a:ext>
            </a:extLst>
          </p:cNvPr>
          <p:cNvPicPr>
            <a:picLocks noChangeAspect="1"/>
          </p:cNvPicPr>
          <p:nvPr/>
        </p:nvPicPr>
        <p:blipFill rotWithShape="1">
          <a:blip r:embed="rId4"/>
          <a:srcRect l="19593"/>
          <a:stretch/>
        </p:blipFill>
        <p:spPr>
          <a:xfrm>
            <a:off x="9880816" y="2974088"/>
            <a:ext cx="2286001" cy="3553792"/>
          </a:xfrm>
          <a:prstGeom prst="rect">
            <a:avLst/>
          </a:prstGeom>
        </p:spPr>
      </p:pic>
      <p:pic>
        <p:nvPicPr>
          <p:cNvPr id="20" name="Picture 19">
            <a:extLst>
              <a:ext uri="{FF2B5EF4-FFF2-40B4-BE49-F238E27FC236}">
                <a16:creationId xmlns="" xmlns:a16="http://schemas.microsoft.com/office/drawing/2014/main" id="{6D1347EE-4E51-40D1-B072-6B03B9CE980A}"/>
              </a:ext>
            </a:extLst>
          </p:cNvPr>
          <p:cNvPicPr>
            <a:picLocks noChangeAspect="1"/>
          </p:cNvPicPr>
          <p:nvPr/>
        </p:nvPicPr>
        <p:blipFill>
          <a:blip r:embed="rId5"/>
          <a:stretch>
            <a:fillRect/>
          </a:stretch>
        </p:blipFill>
        <p:spPr>
          <a:xfrm>
            <a:off x="9855199" y="6587877"/>
            <a:ext cx="2337236" cy="2763295"/>
          </a:xfrm>
          <a:prstGeom prst="rect">
            <a:avLst/>
          </a:prstGeom>
        </p:spPr>
      </p:pic>
      <p:sp>
        <p:nvSpPr>
          <p:cNvPr id="21" name="Rectangle 20">
            <a:extLst>
              <a:ext uri="{FF2B5EF4-FFF2-40B4-BE49-F238E27FC236}">
                <a16:creationId xmlns="" xmlns:a16="http://schemas.microsoft.com/office/drawing/2014/main" id="{E0D30F44-243D-42DE-BAFF-7153F629E0A3}"/>
              </a:ext>
            </a:extLst>
          </p:cNvPr>
          <p:cNvSpPr/>
          <p:nvPr/>
        </p:nvSpPr>
        <p:spPr>
          <a:xfrm>
            <a:off x="4292599" y="6600816"/>
            <a:ext cx="5562600" cy="1738938"/>
          </a:xfrm>
          <a:prstGeom prst="rect">
            <a:avLst/>
          </a:prstGeom>
        </p:spPr>
        <p:txBody>
          <a:bodyPr wrap="square">
            <a:spAutoFit/>
          </a:bodyPr>
          <a:lstStyle/>
          <a:p>
            <a:pPr algn="l"/>
            <a:r>
              <a:rPr lang="en-AU" dirty="0"/>
              <a:t>Donald Knuth;</a:t>
            </a:r>
            <a:endParaRPr lang="en-AU" sz="1600" dirty="0"/>
          </a:p>
          <a:p>
            <a:pPr algn="l"/>
            <a:r>
              <a:rPr lang="en-AU" sz="1600" dirty="0"/>
              <a:t>Computer scientist, mathematician, author. Developed the </a:t>
            </a:r>
            <a:r>
              <a:rPr lang="en-AU" sz="1600" dirty="0" err="1"/>
              <a:t>TeX</a:t>
            </a:r>
            <a:r>
              <a:rPr lang="en-AU" sz="1600" dirty="0"/>
              <a:t> typesetting system, and wrote the widely read “The Art of Computer Programming” (Turing award worthy)</a:t>
            </a:r>
          </a:p>
          <a:p>
            <a:pPr algn="l"/>
            <a:r>
              <a:rPr lang="en-AU" sz="1600" b="1" i="1" dirty="0"/>
              <a:t>(right)</a:t>
            </a:r>
          </a:p>
        </p:txBody>
      </p:sp>
      <p:sp>
        <p:nvSpPr>
          <p:cNvPr id="22" name="Rectangle 21">
            <a:extLst>
              <a:ext uri="{FF2B5EF4-FFF2-40B4-BE49-F238E27FC236}">
                <a16:creationId xmlns="" xmlns:a16="http://schemas.microsoft.com/office/drawing/2014/main" id="{0208C13E-0E3B-42BF-9D59-A5E047F5F697}"/>
              </a:ext>
            </a:extLst>
          </p:cNvPr>
          <p:cNvSpPr/>
          <p:nvPr/>
        </p:nvSpPr>
        <p:spPr>
          <a:xfrm>
            <a:off x="4234296" y="8344540"/>
            <a:ext cx="5562600" cy="1492716"/>
          </a:xfrm>
          <a:prstGeom prst="rect">
            <a:avLst/>
          </a:prstGeom>
        </p:spPr>
        <p:txBody>
          <a:bodyPr wrap="square">
            <a:spAutoFit/>
          </a:bodyPr>
          <a:lstStyle/>
          <a:p>
            <a:pPr algn="l"/>
            <a:r>
              <a:rPr lang="en-AU" dirty="0"/>
              <a:t>Satoshi Nakamoto;</a:t>
            </a:r>
          </a:p>
          <a:p>
            <a:pPr algn="l"/>
            <a:r>
              <a:rPr lang="en-AU" sz="1600" dirty="0"/>
              <a:t>Computer scientist/cryptographer. Developer of the bitcoin; ???</a:t>
            </a:r>
          </a:p>
          <a:p>
            <a:pPr algn="l"/>
            <a:r>
              <a:rPr lang="en-AU" sz="1600" b="1" i="1" dirty="0"/>
              <a:t>(left)</a:t>
            </a:r>
          </a:p>
        </p:txBody>
      </p:sp>
      <p:pic>
        <p:nvPicPr>
          <p:cNvPr id="24" name="Picture 23">
            <a:extLst>
              <a:ext uri="{FF2B5EF4-FFF2-40B4-BE49-F238E27FC236}">
                <a16:creationId xmlns="" xmlns:a16="http://schemas.microsoft.com/office/drawing/2014/main" id="{ADA88746-C03D-49F5-8332-57F2266C8D0C}"/>
              </a:ext>
            </a:extLst>
          </p:cNvPr>
          <p:cNvPicPr>
            <a:picLocks noChangeAspect="1"/>
          </p:cNvPicPr>
          <p:nvPr/>
        </p:nvPicPr>
        <p:blipFill>
          <a:blip r:embed="rId6"/>
          <a:stretch>
            <a:fillRect/>
          </a:stretch>
        </p:blipFill>
        <p:spPr>
          <a:xfrm>
            <a:off x="2088781" y="7852633"/>
            <a:ext cx="1709267" cy="1709267"/>
          </a:xfrm>
          <a:prstGeom prst="rect">
            <a:avLst/>
          </a:prstGeom>
        </p:spPr>
      </p:pic>
    </p:spTree>
    <p:extLst>
      <p:ext uri="{BB962C8B-B14F-4D97-AF65-F5344CB8AC3E}">
        <p14:creationId xmlns:p14="http://schemas.microsoft.com/office/powerpoint/2010/main" val="75114562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This lecture</a:t>
            </a:r>
          </a:p>
        </p:txBody>
      </p:sp>
      <p:sp>
        <p:nvSpPr>
          <p:cNvPr id="3" name="Content Placeholder 2"/>
          <p:cNvSpPr>
            <a:spLocks noGrp="1"/>
          </p:cNvSpPr>
          <p:nvPr>
            <p:ph idx="1"/>
          </p:nvPr>
        </p:nvSpPr>
        <p:spPr/>
        <p:txBody>
          <a:bodyPr/>
          <a:lstStyle/>
          <a:p>
            <a:pPr marL="1031868" indent="-914400">
              <a:buFont typeface="+mj-lt"/>
              <a:buAutoNum type="arabicPeriod"/>
            </a:pPr>
            <a:r>
              <a:rPr lang="en-AU" dirty="0">
                <a:solidFill>
                  <a:srgbClr val="00B050"/>
                </a:solidFill>
              </a:rPr>
              <a:t>What are algorithms</a:t>
            </a:r>
          </a:p>
          <a:p>
            <a:pPr marL="1031868" indent="-914400">
              <a:buFont typeface="+mj-lt"/>
              <a:buAutoNum type="arabicPeriod"/>
            </a:pPr>
            <a:r>
              <a:rPr lang="en-AU" dirty="0"/>
              <a:t>Running lectures</a:t>
            </a:r>
          </a:p>
          <a:p>
            <a:pPr marL="1031868" indent="-914400">
              <a:buFont typeface="+mj-lt"/>
              <a:buAutoNum type="arabicPeriod"/>
            </a:pPr>
            <a:r>
              <a:rPr lang="en-AU" dirty="0"/>
              <a:t>Unit structure</a:t>
            </a:r>
          </a:p>
          <a:p>
            <a:pPr marL="1031868" indent="-914400">
              <a:buFont typeface="+mj-lt"/>
              <a:buAutoNum type="arabicPeriod"/>
            </a:pPr>
            <a:r>
              <a:rPr lang="en-AU" dirty="0"/>
              <a:t>Assessment</a:t>
            </a:r>
          </a:p>
          <a:p>
            <a:pPr marL="1031868" indent="-914400">
              <a:buFont typeface="+mj-lt"/>
              <a:buAutoNum type="arabicPeriod"/>
            </a:pPr>
            <a:r>
              <a:rPr lang="en-AU" dirty="0"/>
              <a:t>Getting help</a:t>
            </a:r>
          </a:p>
          <a:p>
            <a:endParaRPr lang="en-AU" dirty="0"/>
          </a:p>
          <a:p>
            <a:pPr marL="117468" indent="0">
              <a:buNone/>
            </a:pPr>
            <a:r>
              <a:rPr lang="en-AU" sz="2800" dirty="0"/>
              <a:t>Learning outcomes: (recognise the </a:t>
            </a:r>
            <a:r>
              <a:rPr lang="en-AU" sz="2800" dirty="0" err="1"/>
              <a:t>relcationship</a:t>
            </a:r>
            <a:r>
              <a:rPr lang="en-AU" sz="2800" dirty="0"/>
              <a:t> between a problem description and program design)</a:t>
            </a:r>
          </a:p>
          <a:p>
            <a:pPr marL="117468" indent="0">
              <a:buNone/>
            </a:pPr>
            <a:endParaRPr lang="en-AU" sz="2800" dirty="0"/>
          </a:p>
        </p:txBody>
      </p:sp>
      <p:sp>
        <p:nvSpPr>
          <p:cNvPr id="4" name="Slide Number Placeholder 3"/>
          <p:cNvSpPr>
            <a:spLocks noGrp="1"/>
          </p:cNvSpPr>
          <p:nvPr>
            <p:ph type="sldNum" sz="quarter" idx="12"/>
          </p:nvPr>
        </p:nvSpPr>
        <p:spPr/>
        <p:txBody>
          <a:bodyPr/>
          <a:lstStyle/>
          <a:p>
            <a:fld id="{616BDAB8-770B-4757-85D9-A53B69A7B04F}" type="slidenum">
              <a:rPr lang="en-US" smtClean="0"/>
              <a:pPr/>
              <a:t>7</a:t>
            </a:fld>
            <a:endParaRPr lang="en-US"/>
          </a:p>
        </p:txBody>
      </p:sp>
    </p:spTree>
    <p:extLst>
      <p:ext uri="{BB962C8B-B14F-4D97-AF65-F5344CB8AC3E}">
        <p14:creationId xmlns:p14="http://schemas.microsoft.com/office/powerpoint/2010/main" val="197581953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1625601" y="2057399"/>
            <a:ext cx="10663238" cy="1625600"/>
          </a:xfrm>
        </p:spPr>
        <p:txBody>
          <a:bodyPr rIns="50797"/>
          <a:lstStyle/>
          <a:p>
            <a:pPr eaLnBrk="1" hangingPunct="1"/>
            <a:r>
              <a:rPr lang="en-US" dirty="0">
                <a:effectLst>
                  <a:outerShdw blurRad="38100" dist="38100" dir="2700000" algn="tl">
                    <a:srgbClr val="C0C0C0"/>
                  </a:outerShdw>
                </a:effectLst>
              </a:rPr>
              <a:t>What is an Algorithm?</a:t>
            </a:r>
          </a:p>
        </p:txBody>
      </p:sp>
      <p:sp>
        <p:nvSpPr>
          <p:cNvPr id="6" name="Slide Number Placeholder 4"/>
          <p:cNvSpPr>
            <a:spLocks noGrp="1"/>
          </p:cNvSpPr>
          <p:nvPr>
            <p:ph type="sldNum" sz="quarter" idx="12"/>
          </p:nvPr>
        </p:nvSpPr>
        <p:spPr/>
        <p:txBody>
          <a:bodyPr/>
          <a:lstStyle>
            <a:lvl1pPr eaLnBrk="0" hangingPunct="0">
              <a:defRPr sz="4300">
                <a:solidFill>
                  <a:srgbClr val="000000"/>
                </a:solidFill>
                <a:latin typeface="Helvetica Neue Light" pitchFamily="-84" charset="0"/>
                <a:ea typeface="ヒラギノ角ゴ ProN W3" pitchFamily="-84" charset="-128"/>
                <a:sym typeface="Helvetica Neue Light" pitchFamily="-84" charset="0"/>
              </a:defRPr>
            </a:lvl1pPr>
            <a:lvl2pPr marL="742912" indent="-285736" eaLnBrk="0" hangingPunct="0">
              <a:defRPr sz="4300">
                <a:solidFill>
                  <a:srgbClr val="000000"/>
                </a:solidFill>
                <a:latin typeface="Helvetica Neue Light" pitchFamily="-84" charset="0"/>
                <a:ea typeface="ヒラギノ角ゴ ProN W3" pitchFamily="-84" charset="-128"/>
                <a:sym typeface="Helvetica Neue Light" pitchFamily="-84" charset="0"/>
              </a:defRPr>
            </a:lvl2pPr>
            <a:lvl3pPr marL="1142941"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3pPr>
            <a:lvl4pPr marL="1600119"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4pPr>
            <a:lvl5pPr marL="2057295" indent="-228589" eaLnBrk="0" hangingPunct="0">
              <a:defRPr sz="4300">
                <a:solidFill>
                  <a:srgbClr val="000000"/>
                </a:solidFill>
                <a:latin typeface="Helvetica Neue Light" pitchFamily="-84" charset="0"/>
                <a:ea typeface="ヒラギノ角ゴ ProN W3" pitchFamily="-84" charset="-128"/>
                <a:sym typeface="Helvetica Neue Light" pitchFamily="-84" charset="0"/>
              </a:defRPr>
            </a:lvl5pPr>
            <a:lvl6pPr marL="251447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6pPr>
            <a:lvl7pPr marL="2971649"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7pPr>
            <a:lvl8pPr marL="3428825"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8pPr>
            <a:lvl9pPr marL="3886001" indent="-228589" algn="ctr" eaLnBrk="0" fontAlgn="base" hangingPunct="0">
              <a:spcBef>
                <a:spcPct val="0"/>
              </a:spcBef>
              <a:spcAft>
                <a:spcPct val="0"/>
              </a:spcAft>
              <a:defRPr sz="43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fld id="{6C4DB57A-0374-40CE-85F5-48BB42BCCE37}" type="slidenum">
              <a:rPr lang="en-US" sz="1700">
                <a:solidFill>
                  <a:srgbClr val="B5A788"/>
                </a:solidFill>
              </a:rPr>
              <a:pPr eaLnBrk="1" hangingPunct="1"/>
              <a:t>8</a:t>
            </a:fld>
            <a:endParaRPr lang="en-US" sz="1700">
              <a:solidFill>
                <a:srgbClr val="B5A788"/>
              </a:solidFill>
            </a:endParaRPr>
          </a:p>
        </p:txBody>
      </p:sp>
      <p:pic>
        <p:nvPicPr>
          <p:cNvPr id="2129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7901" y="622301"/>
            <a:ext cx="2159000"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12996" name="Rectangle 4"/>
          <p:cNvSpPr>
            <a:spLocks/>
          </p:cNvSpPr>
          <p:nvPr/>
        </p:nvSpPr>
        <p:spPr bwMode="auto">
          <a:xfrm>
            <a:off x="9245600" y="228599"/>
            <a:ext cx="34671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b"/>
          <a:lstStyle/>
          <a:p>
            <a:r>
              <a:rPr lang="en-US" sz="900" dirty="0">
                <a:solidFill>
                  <a:schemeClr val="tx1"/>
                </a:solidFill>
                <a:ea typeface="MS PGothic" pitchFamily="34" charset="-128"/>
              </a:rPr>
              <a:t>Image at: </a:t>
            </a:r>
            <a:r>
              <a:rPr lang="en-US" sz="900" dirty="0" err="1">
                <a:solidFill>
                  <a:schemeClr val="tx1"/>
                </a:solidFill>
                <a:ea typeface="MS PGothic" pitchFamily="34" charset="-128"/>
              </a:rPr>
              <a:t>vindelz.wordpress.com</a:t>
            </a:r>
            <a:r>
              <a:rPr lang="en-US" sz="900" dirty="0">
                <a:solidFill>
                  <a:schemeClr val="tx1"/>
                </a:solidFill>
                <a:ea typeface="MS PGothic" pitchFamily="34" charset="-128"/>
              </a:rPr>
              <a:t>/2009/11/algorismi1.jpg</a:t>
            </a:r>
          </a:p>
        </p:txBody>
      </p:sp>
      <p:sp>
        <p:nvSpPr>
          <p:cNvPr id="212997" name="TextBox 1"/>
          <p:cNvSpPr txBox="1">
            <a:spLocks noChangeArrowheads="1"/>
          </p:cNvSpPr>
          <p:nvPr/>
        </p:nvSpPr>
        <p:spPr bwMode="auto">
          <a:xfrm>
            <a:off x="9093200" y="3810000"/>
            <a:ext cx="3657600" cy="830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eaLnBrk="0" hangingPunct="0">
              <a:defRPr sz="4200">
                <a:solidFill>
                  <a:srgbClr val="000000"/>
                </a:solidFill>
                <a:latin typeface="Helvetica Neue Light" pitchFamily="-84" charset="0"/>
                <a:ea typeface="ヒラギノ角ゴ ProN W3" pitchFamily="-84" charset="-128"/>
                <a:sym typeface="Helvetica Neue Light" pitchFamily="-84" charset="0"/>
              </a:defRPr>
            </a:lvl1pPr>
            <a:lvl2pPr marL="742950" indent="-285750" eaLnBrk="0" hangingPunct="0">
              <a:defRPr sz="4200">
                <a:solidFill>
                  <a:srgbClr val="000000"/>
                </a:solidFill>
                <a:latin typeface="Helvetica Neue Light" pitchFamily="-84" charset="0"/>
                <a:ea typeface="ヒラギノ角ゴ ProN W3" pitchFamily="-84" charset="-128"/>
                <a:sym typeface="Helvetica Neue Light" pitchFamily="-84" charset="0"/>
              </a:defRPr>
            </a:lvl2pPr>
            <a:lvl3pPr marL="11430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3pPr>
            <a:lvl4pPr marL="16002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4pPr>
            <a:lvl5pPr marL="20574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5pPr>
            <a:lvl6pPr marL="25146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6pPr>
            <a:lvl7pPr marL="29718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7pPr>
            <a:lvl8pPr marL="34290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8pPr>
            <a:lvl9pPr marL="38862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r>
              <a:rPr lang="en-US" sz="2400" dirty="0"/>
              <a:t>al-Khwarizmi</a:t>
            </a:r>
          </a:p>
          <a:p>
            <a:pPr eaLnBrk="1" hangingPunct="1"/>
            <a:r>
              <a:rPr lang="en-US" sz="2400" dirty="0"/>
              <a:t>(c. 780 – 850)</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1527" y="390525"/>
            <a:ext cx="10664825" cy="1625600"/>
          </a:xfrm>
        </p:spPr>
        <p:txBody>
          <a:bodyPr/>
          <a:lstStyle/>
          <a:p>
            <a:pPr eaLnBrk="1" hangingPunct="1"/>
            <a:r>
              <a:rPr lang="en-US">
                <a:effectLst>
                  <a:outerShdw blurRad="38100" dist="38100" dir="2700000" algn="tl">
                    <a:srgbClr val="C0C0C0"/>
                  </a:outerShdw>
                </a:effectLst>
              </a:rPr>
              <a:t>Like a recipe</a:t>
            </a:r>
          </a:p>
        </p:txBody>
      </p:sp>
      <p:pic>
        <p:nvPicPr>
          <p:cNvPr id="21504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871788"/>
            <a:ext cx="13004800" cy="400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43" name="TextBox 5"/>
          <p:cNvSpPr txBox="1">
            <a:spLocks noChangeArrowheads="1"/>
          </p:cNvSpPr>
          <p:nvPr/>
        </p:nvSpPr>
        <p:spPr bwMode="auto">
          <a:xfrm>
            <a:off x="7289801" y="6934202"/>
            <a:ext cx="5714999"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039" tIns="65020" rIns="130039" bIns="65020">
            <a:spAutoFit/>
          </a:bodyPr>
          <a:lstStyle>
            <a:lvl1pPr eaLnBrk="0" hangingPunct="0">
              <a:defRPr sz="4200">
                <a:solidFill>
                  <a:srgbClr val="000000"/>
                </a:solidFill>
                <a:latin typeface="Helvetica Neue Light" pitchFamily="-84" charset="0"/>
                <a:ea typeface="ヒラギノ角ゴ ProN W3" pitchFamily="-84" charset="-128"/>
                <a:sym typeface="Helvetica Neue Light" pitchFamily="-84" charset="0"/>
              </a:defRPr>
            </a:lvl1pPr>
            <a:lvl2pPr marL="742950" indent="-285750" eaLnBrk="0" hangingPunct="0">
              <a:defRPr sz="4200">
                <a:solidFill>
                  <a:srgbClr val="000000"/>
                </a:solidFill>
                <a:latin typeface="Helvetica Neue Light" pitchFamily="-84" charset="0"/>
                <a:ea typeface="ヒラギノ角ゴ ProN W3" pitchFamily="-84" charset="-128"/>
                <a:sym typeface="Helvetica Neue Light" pitchFamily="-84" charset="0"/>
              </a:defRPr>
            </a:lvl2pPr>
            <a:lvl3pPr marL="11430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3pPr>
            <a:lvl4pPr marL="16002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4pPr>
            <a:lvl5pPr marL="2057400" indent="-228600" eaLnBrk="0" hangingPunct="0">
              <a:defRPr sz="4200">
                <a:solidFill>
                  <a:srgbClr val="000000"/>
                </a:solidFill>
                <a:latin typeface="Helvetica Neue Light" pitchFamily="-84" charset="0"/>
                <a:ea typeface="ヒラギノ角ゴ ProN W3" pitchFamily="-84" charset="-128"/>
                <a:sym typeface="Helvetica Neue Light" pitchFamily="-84" charset="0"/>
              </a:defRPr>
            </a:lvl5pPr>
            <a:lvl6pPr marL="25146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6pPr>
            <a:lvl7pPr marL="29718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7pPr>
            <a:lvl8pPr marL="34290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8pPr>
            <a:lvl9pPr marL="3886200" indent="-228600" algn="ctr" eaLnBrk="0" fontAlgn="base" hangingPunct="0">
              <a:spcBef>
                <a:spcPct val="0"/>
              </a:spcBef>
              <a:spcAft>
                <a:spcPct val="0"/>
              </a:spcAft>
              <a:defRPr sz="4200">
                <a:solidFill>
                  <a:srgbClr val="000000"/>
                </a:solidFill>
                <a:latin typeface="Helvetica Neue Light" pitchFamily="-84" charset="0"/>
                <a:ea typeface="ヒラギノ角ゴ ProN W3" pitchFamily="-84" charset="-128"/>
                <a:sym typeface="Helvetica Neue Light" pitchFamily="-84" charset="0"/>
              </a:defRPr>
            </a:lvl9pPr>
          </a:lstStyle>
          <a:p>
            <a:pPr eaLnBrk="1" hangingPunct="1"/>
            <a:r>
              <a:rPr lang="en-US" sz="1300"/>
              <a:t>This image is copyright protected. The copyright owner reserves all rights.  </a:t>
            </a:r>
          </a:p>
        </p:txBody>
      </p:sp>
    </p:spTree>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8841</TotalTime>
  <Pages>0</Pages>
  <Words>3996</Words>
  <Characters>0</Characters>
  <Application>Microsoft Macintosh PowerPoint</Application>
  <PresentationFormat>Custom</PresentationFormat>
  <Lines>0</Lines>
  <Paragraphs>550</Paragraphs>
  <Slides>56</Slides>
  <Notes>23</Notes>
  <HiddenSlides>0</HiddenSlides>
  <MMClips>0</MMClips>
  <ScaleCrop>false</ScaleCrop>
  <HeadingPairs>
    <vt:vector size="4" baseType="variant">
      <vt:variant>
        <vt:lpstr>Theme</vt:lpstr>
      </vt:variant>
      <vt:variant>
        <vt:i4>2</vt:i4>
      </vt:variant>
      <vt:variant>
        <vt:lpstr>Slide Titles</vt:lpstr>
      </vt:variant>
      <vt:variant>
        <vt:i4>56</vt:i4>
      </vt:variant>
    </vt:vector>
  </HeadingPairs>
  <TitlesOfParts>
    <vt:vector size="58" baseType="lpstr">
      <vt:lpstr>Solstice</vt:lpstr>
      <vt:lpstr>1_Solstice</vt:lpstr>
      <vt:lpstr>FIT1045: Algorithms and Programming Fundamentals in Python Lecture 1 Introduction to Algorithms</vt:lpstr>
      <vt:lpstr>What’s this unit about</vt:lpstr>
      <vt:lpstr>Expectations</vt:lpstr>
      <vt:lpstr>Advice from past students</vt:lpstr>
      <vt:lpstr>Transferrable skills from this unit</vt:lpstr>
      <vt:lpstr>Computer Scientists are amazing!</vt:lpstr>
      <vt:lpstr>This lecture</vt:lpstr>
      <vt:lpstr>What is an Algorithm?</vt:lpstr>
      <vt:lpstr>Like a recipe</vt:lpstr>
      <vt:lpstr>A recipe  (Mousseline au chocolat)</vt:lpstr>
      <vt:lpstr>An Algorithm</vt:lpstr>
      <vt:lpstr>Definition</vt:lpstr>
      <vt:lpstr>PowerPoint Presentation</vt:lpstr>
      <vt:lpstr>How to reach my office</vt:lpstr>
      <vt:lpstr>Level of Detail</vt:lpstr>
      <vt:lpstr>Consider</vt:lpstr>
      <vt:lpstr>Where am i?</vt:lpstr>
      <vt:lpstr>Lecturer</vt:lpstr>
      <vt:lpstr>Conventional Lectures</vt:lpstr>
      <vt:lpstr>Some Issues</vt:lpstr>
      <vt:lpstr>Peer Instruction</vt:lpstr>
      <vt:lpstr>The Approach</vt:lpstr>
      <vt:lpstr>Using MARS</vt:lpstr>
      <vt:lpstr>PowerPoint Presentation</vt:lpstr>
      <vt:lpstr>PowerPoint Presentation</vt:lpstr>
      <vt:lpstr>Where am i?</vt:lpstr>
      <vt:lpstr>Contact Hours</vt:lpstr>
      <vt:lpstr>Syllabus</vt:lpstr>
      <vt:lpstr>Where am i?</vt:lpstr>
      <vt:lpstr>Assessment</vt:lpstr>
      <vt:lpstr>Assessment: high level details</vt:lpstr>
      <vt:lpstr>Assessment: In-class quizzes (10%*)</vt:lpstr>
      <vt:lpstr>Assessment: Assignments 1+2 (15%)</vt:lpstr>
      <vt:lpstr>Assessment: Team project (10%)</vt:lpstr>
      <vt:lpstr>Assessment: Workshops (5%)</vt:lpstr>
      <vt:lpstr>Assessment: Presentation (+5%*)</vt:lpstr>
      <vt:lpstr>Assessment: Test and Final Exam</vt:lpstr>
      <vt:lpstr>Moodle Quizzes</vt:lpstr>
      <vt:lpstr>Hurdles</vt:lpstr>
      <vt:lpstr>Submission of Assignments</vt:lpstr>
      <vt:lpstr>Special consideration</vt:lpstr>
      <vt:lpstr>Cheating, Collusion, Plagiarism </vt:lpstr>
      <vt:lpstr>Cheating, Collusion, Plagiarism </vt:lpstr>
      <vt:lpstr>PowerPoint Presentation</vt:lpstr>
      <vt:lpstr>FIT1045: Programming Competition</vt:lpstr>
      <vt:lpstr>Recommended Reading</vt:lpstr>
      <vt:lpstr>Where am i?</vt:lpstr>
      <vt:lpstr>Anonymous Moodle Forum</vt:lpstr>
      <vt:lpstr>Help is Available</vt:lpstr>
      <vt:lpstr>PARTICIPATE &amp; ACHIEVE BETTER RESULTS</vt:lpstr>
      <vt:lpstr>PARTICIPATE &amp; ACHIEVE BETTER RESULTS</vt:lpstr>
      <vt:lpstr>PARTICIPATE &amp; ACHIEVE BETTER RESULTS</vt:lpstr>
      <vt:lpstr>Seek assistance as a preventative measure</vt:lpstr>
      <vt:lpstr>Disability Support Services</vt:lpstr>
      <vt:lpstr>Before Next Lecture</vt:lpstr>
      <vt:lpstr>Age of the Kids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FIT1029 Algorithmic Problem Solving Lecture 1  Introduction</dc:title>
  <dc:creator>David Albrecht</dc:creator>
  <cp:lastModifiedBy>Reza Haffari</cp:lastModifiedBy>
  <cp:revision>319</cp:revision>
  <dcterms:modified xsi:type="dcterms:W3CDTF">2018-07-24T10:24:22Z</dcterms:modified>
</cp:coreProperties>
</file>